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xml" ContentType="application/vnd.openxmlformats-officedocument.presentationml.notesSlide+xml"/>
  <Override PartName="/ppt/comments/modernComment_137_63BEDEFA.xml" ContentType="application/vnd.ms-powerpoint.comment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Ex1.xml" ContentType="application/vnd.ms-office.chartex+xml"/>
  <Override PartName="/ppt/charts/style17.xml" ContentType="application/vnd.ms-office.chartstyle+xml"/>
  <Override PartName="/ppt/charts/colors17.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92" r:id="rId3"/>
    <p:sldId id="295" r:id="rId4"/>
    <p:sldId id="287" r:id="rId5"/>
    <p:sldId id="315" r:id="rId6"/>
    <p:sldId id="286" r:id="rId7"/>
    <p:sldId id="316" r:id="rId8"/>
    <p:sldId id="294" r:id="rId9"/>
    <p:sldId id="285" r:id="rId10"/>
    <p:sldId id="309" r:id="rId11"/>
    <p:sldId id="311" r:id="rId12"/>
    <p:sldId id="313" r:id="rId13"/>
    <p:sldId id="303" r:id="rId14"/>
    <p:sldId id="304" r:id="rId15"/>
    <p:sldId id="306" r:id="rId16"/>
    <p:sldId id="308" r:id="rId17"/>
    <p:sldId id="278" r:id="rId18"/>
    <p:sldId id="296" r:id="rId19"/>
    <p:sldId id="269" r:id="rId20"/>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12" userDrawn="1">
          <p15:clr>
            <a:srgbClr val="A4A3A4"/>
          </p15:clr>
        </p15:guide>
        <p15:guide id="3" pos="7368" userDrawn="1">
          <p15:clr>
            <a:srgbClr val="A4A3A4"/>
          </p15:clr>
        </p15:guide>
        <p15:guide id="4"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2E504EA-FA0C-A736-D435-924829AE1C26}" name="Hao Tran" initials="HT" userId="06d351af819b973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A8FFD"/>
    <a:srgbClr val="2251FF"/>
    <a:srgbClr val="061F79"/>
    <a:srgbClr val="14B8AB"/>
    <a:srgbClr val="00A9F4"/>
    <a:srgbClr val="48A8ED"/>
    <a:srgbClr val="FFFFFF"/>
    <a:srgbClr val="1537BA"/>
    <a:srgbClr val="75F0E7"/>
    <a:srgbClr val="0100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5033" autoAdjust="0"/>
  </p:normalViewPr>
  <p:slideViewPr>
    <p:cSldViewPr snapToGrid="0">
      <p:cViewPr varScale="1">
        <p:scale>
          <a:sx n="79" d="100"/>
          <a:sy n="79" d="100"/>
        </p:scale>
        <p:origin x="523" y="96"/>
      </p:cViewPr>
      <p:guideLst>
        <p:guide pos="312"/>
        <p:guide pos="7368"/>
        <p:guide orient="horz"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Microsoft_Excel_Worksheet1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Coffee chains and Milk tea</c:v>
                </c:pt>
              </c:strCache>
            </c:strRef>
          </c:tx>
          <c:spPr>
            <a:ln w="19050" cap="rnd">
              <a:solidFill>
                <a:schemeClr val="bg2">
                  <a:lumMod val="90000"/>
                </a:schemeClr>
              </a:solidFill>
              <a:round/>
            </a:ln>
            <a:effectLst/>
          </c:spPr>
          <c:marker>
            <c:symbol val="none"/>
          </c:marker>
          <c:cat>
            <c:numRef>
              <c:f>Sheet1!$A$2:$A$67</c:f>
              <c:numCache>
                <c:formatCode>[$-409]mmm\ yyyy;@</c:formatCode>
                <c:ptCount val="66"/>
                <c:pt idx="0">
                  <c:v>44197</c:v>
                </c:pt>
                <c:pt idx="1">
                  <c:v>44204</c:v>
                </c:pt>
                <c:pt idx="2">
                  <c:v>44211</c:v>
                </c:pt>
                <c:pt idx="3">
                  <c:v>44218</c:v>
                </c:pt>
                <c:pt idx="4">
                  <c:v>44225</c:v>
                </c:pt>
                <c:pt idx="5">
                  <c:v>44232</c:v>
                </c:pt>
                <c:pt idx="6">
                  <c:v>44239</c:v>
                </c:pt>
                <c:pt idx="7">
                  <c:v>44246</c:v>
                </c:pt>
                <c:pt idx="8">
                  <c:v>44253</c:v>
                </c:pt>
                <c:pt idx="9">
                  <c:v>44260</c:v>
                </c:pt>
                <c:pt idx="10">
                  <c:v>44267</c:v>
                </c:pt>
                <c:pt idx="11">
                  <c:v>44274</c:v>
                </c:pt>
                <c:pt idx="12">
                  <c:v>44281</c:v>
                </c:pt>
                <c:pt idx="13">
                  <c:v>44288</c:v>
                </c:pt>
                <c:pt idx="14">
                  <c:v>44295</c:v>
                </c:pt>
                <c:pt idx="15">
                  <c:v>44302</c:v>
                </c:pt>
                <c:pt idx="16">
                  <c:v>44309</c:v>
                </c:pt>
                <c:pt idx="17">
                  <c:v>44316</c:v>
                </c:pt>
                <c:pt idx="18">
                  <c:v>44323</c:v>
                </c:pt>
                <c:pt idx="19">
                  <c:v>44330</c:v>
                </c:pt>
                <c:pt idx="20">
                  <c:v>44337</c:v>
                </c:pt>
                <c:pt idx="21">
                  <c:v>44344</c:v>
                </c:pt>
                <c:pt idx="22">
                  <c:v>44351</c:v>
                </c:pt>
                <c:pt idx="23">
                  <c:v>44358</c:v>
                </c:pt>
                <c:pt idx="24">
                  <c:v>44365</c:v>
                </c:pt>
                <c:pt idx="25">
                  <c:v>44372</c:v>
                </c:pt>
                <c:pt idx="26">
                  <c:v>44379</c:v>
                </c:pt>
                <c:pt idx="27">
                  <c:v>44386</c:v>
                </c:pt>
                <c:pt idx="28">
                  <c:v>44393</c:v>
                </c:pt>
                <c:pt idx="29">
                  <c:v>44400</c:v>
                </c:pt>
                <c:pt idx="30">
                  <c:v>44407</c:v>
                </c:pt>
                <c:pt idx="31">
                  <c:v>44414</c:v>
                </c:pt>
                <c:pt idx="32">
                  <c:v>44421</c:v>
                </c:pt>
                <c:pt idx="33">
                  <c:v>44428</c:v>
                </c:pt>
                <c:pt idx="34">
                  <c:v>44435</c:v>
                </c:pt>
                <c:pt idx="35">
                  <c:v>44442</c:v>
                </c:pt>
                <c:pt idx="36">
                  <c:v>44449</c:v>
                </c:pt>
                <c:pt idx="37">
                  <c:v>44456</c:v>
                </c:pt>
                <c:pt idx="38">
                  <c:v>44463</c:v>
                </c:pt>
                <c:pt idx="39">
                  <c:v>44470</c:v>
                </c:pt>
                <c:pt idx="40">
                  <c:v>44477</c:v>
                </c:pt>
                <c:pt idx="41">
                  <c:v>44484</c:v>
                </c:pt>
                <c:pt idx="42">
                  <c:v>44491</c:v>
                </c:pt>
                <c:pt idx="43">
                  <c:v>44498</c:v>
                </c:pt>
                <c:pt idx="44">
                  <c:v>44505</c:v>
                </c:pt>
                <c:pt idx="45">
                  <c:v>44512</c:v>
                </c:pt>
                <c:pt idx="46">
                  <c:v>44519</c:v>
                </c:pt>
                <c:pt idx="47">
                  <c:v>44526</c:v>
                </c:pt>
                <c:pt idx="48">
                  <c:v>44533</c:v>
                </c:pt>
                <c:pt idx="49">
                  <c:v>44540</c:v>
                </c:pt>
                <c:pt idx="50">
                  <c:v>44547</c:v>
                </c:pt>
                <c:pt idx="51">
                  <c:v>44554</c:v>
                </c:pt>
                <c:pt idx="52">
                  <c:v>44561</c:v>
                </c:pt>
                <c:pt idx="53">
                  <c:v>44568</c:v>
                </c:pt>
                <c:pt idx="54">
                  <c:v>44575</c:v>
                </c:pt>
                <c:pt idx="55">
                  <c:v>44582</c:v>
                </c:pt>
                <c:pt idx="56">
                  <c:v>44589</c:v>
                </c:pt>
                <c:pt idx="57">
                  <c:v>44596</c:v>
                </c:pt>
                <c:pt idx="58">
                  <c:v>44603</c:v>
                </c:pt>
                <c:pt idx="59">
                  <c:v>44610</c:v>
                </c:pt>
                <c:pt idx="60">
                  <c:v>44617</c:v>
                </c:pt>
                <c:pt idx="61">
                  <c:v>44624</c:v>
                </c:pt>
                <c:pt idx="62">
                  <c:v>44631</c:v>
                </c:pt>
                <c:pt idx="63">
                  <c:v>44638</c:v>
                </c:pt>
                <c:pt idx="64">
                  <c:v>44645</c:v>
                </c:pt>
                <c:pt idx="65">
                  <c:v>44652</c:v>
                </c:pt>
              </c:numCache>
            </c:numRef>
          </c:cat>
          <c:val>
            <c:numRef>
              <c:f>Sheet1!$B$2:$B$67</c:f>
              <c:numCache>
                <c:formatCode>General</c:formatCode>
                <c:ptCount val="66"/>
                <c:pt idx="0">
                  <c:v>3</c:v>
                </c:pt>
                <c:pt idx="1">
                  <c:v>7</c:v>
                </c:pt>
                <c:pt idx="2">
                  <c:v>4</c:v>
                </c:pt>
                <c:pt idx="3">
                  <c:v>6</c:v>
                </c:pt>
                <c:pt idx="4">
                  <c:v>5</c:v>
                </c:pt>
                <c:pt idx="5">
                  <c:v>3</c:v>
                </c:pt>
                <c:pt idx="6">
                  <c:v>1</c:v>
                </c:pt>
                <c:pt idx="7">
                  <c:v>10</c:v>
                </c:pt>
                <c:pt idx="8">
                  <c:v>4</c:v>
                </c:pt>
                <c:pt idx="9">
                  <c:v>7</c:v>
                </c:pt>
                <c:pt idx="10">
                  <c:v>1</c:v>
                </c:pt>
                <c:pt idx="11">
                  <c:v>7</c:v>
                </c:pt>
                <c:pt idx="12">
                  <c:v>8</c:v>
                </c:pt>
                <c:pt idx="13">
                  <c:v>10</c:v>
                </c:pt>
                <c:pt idx="14">
                  <c:v>14</c:v>
                </c:pt>
                <c:pt idx="15">
                  <c:v>10</c:v>
                </c:pt>
                <c:pt idx="16">
                  <c:v>3</c:v>
                </c:pt>
                <c:pt idx="17">
                  <c:v>5</c:v>
                </c:pt>
                <c:pt idx="18">
                  <c:v>1</c:v>
                </c:pt>
                <c:pt idx="19">
                  <c:v>15</c:v>
                </c:pt>
                <c:pt idx="20">
                  <c:v>11</c:v>
                </c:pt>
                <c:pt idx="21">
                  <c:v>4</c:v>
                </c:pt>
                <c:pt idx="22">
                  <c:v>8</c:v>
                </c:pt>
                <c:pt idx="23">
                  <c:v>3</c:v>
                </c:pt>
                <c:pt idx="24">
                  <c:v>11</c:v>
                </c:pt>
                <c:pt idx="25">
                  <c:v>10</c:v>
                </c:pt>
                <c:pt idx="26">
                  <c:v>8</c:v>
                </c:pt>
                <c:pt idx="27">
                  <c:v>10</c:v>
                </c:pt>
                <c:pt idx="28">
                  <c:v>3</c:v>
                </c:pt>
                <c:pt idx="29">
                  <c:v>2</c:v>
                </c:pt>
                <c:pt idx="30">
                  <c:v>0</c:v>
                </c:pt>
                <c:pt idx="31">
                  <c:v>4</c:v>
                </c:pt>
                <c:pt idx="32">
                  <c:v>7</c:v>
                </c:pt>
                <c:pt idx="33">
                  <c:v>2</c:v>
                </c:pt>
                <c:pt idx="34">
                  <c:v>4</c:v>
                </c:pt>
                <c:pt idx="35">
                  <c:v>2</c:v>
                </c:pt>
                <c:pt idx="36">
                  <c:v>3</c:v>
                </c:pt>
                <c:pt idx="37">
                  <c:v>1</c:v>
                </c:pt>
                <c:pt idx="38">
                  <c:v>8</c:v>
                </c:pt>
                <c:pt idx="39">
                  <c:v>7</c:v>
                </c:pt>
                <c:pt idx="40">
                  <c:v>6</c:v>
                </c:pt>
                <c:pt idx="41">
                  <c:v>12</c:v>
                </c:pt>
                <c:pt idx="42">
                  <c:v>17</c:v>
                </c:pt>
                <c:pt idx="43">
                  <c:v>18</c:v>
                </c:pt>
                <c:pt idx="44">
                  <c:v>29</c:v>
                </c:pt>
                <c:pt idx="45">
                  <c:v>65</c:v>
                </c:pt>
                <c:pt idx="46">
                  <c:v>57</c:v>
                </c:pt>
                <c:pt idx="47">
                  <c:v>77</c:v>
                </c:pt>
                <c:pt idx="48">
                  <c:v>48</c:v>
                </c:pt>
                <c:pt idx="49">
                  <c:v>62</c:v>
                </c:pt>
                <c:pt idx="50">
                  <c:v>88</c:v>
                </c:pt>
                <c:pt idx="51">
                  <c:v>66</c:v>
                </c:pt>
                <c:pt idx="52">
                  <c:v>92</c:v>
                </c:pt>
                <c:pt idx="53">
                  <c:v>75</c:v>
                </c:pt>
                <c:pt idx="54">
                  <c:v>71</c:v>
                </c:pt>
                <c:pt idx="55">
                  <c:v>63</c:v>
                </c:pt>
                <c:pt idx="56">
                  <c:v>80</c:v>
                </c:pt>
                <c:pt idx="57">
                  <c:v>43</c:v>
                </c:pt>
                <c:pt idx="58">
                  <c:v>78</c:v>
                </c:pt>
                <c:pt idx="59">
                  <c:v>140</c:v>
                </c:pt>
                <c:pt idx="60">
                  <c:v>131</c:v>
                </c:pt>
                <c:pt idx="61">
                  <c:v>98</c:v>
                </c:pt>
                <c:pt idx="62">
                  <c:v>111</c:v>
                </c:pt>
                <c:pt idx="63">
                  <c:v>114</c:v>
                </c:pt>
                <c:pt idx="64">
                  <c:v>112</c:v>
                </c:pt>
                <c:pt idx="65">
                  <c:v>127</c:v>
                </c:pt>
              </c:numCache>
            </c:numRef>
          </c:val>
          <c:smooth val="0"/>
          <c:extLst>
            <c:ext xmlns:c16="http://schemas.microsoft.com/office/drawing/2014/chart" uri="{C3380CC4-5D6E-409C-BE32-E72D297353CC}">
              <c16:uniqueId val="{00000000-757B-4751-B5C8-69056E13F5F0}"/>
            </c:ext>
          </c:extLst>
        </c:ser>
        <c:ser>
          <c:idx val="1"/>
          <c:order val="1"/>
          <c:tx>
            <c:strRef>
              <c:f>Sheet1!$C$1</c:f>
              <c:strCache>
                <c:ptCount val="1"/>
                <c:pt idx="0">
                  <c:v>Cvs</c:v>
                </c:pt>
              </c:strCache>
            </c:strRef>
          </c:tx>
          <c:spPr>
            <a:ln w="19050" cap="rnd">
              <a:solidFill>
                <a:schemeClr val="bg2">
                  <a:lumMod val="90000"/>
                </a:schemeClr>
              </a:solidFill>
              <a:round/>
            </a:ln>
            <a:effectLst/>
          </c:spPr>
          <c:marker>
            <c:symbol val="none"/>
          </c:marker>
          <c:cat>
            <c:numRef>
              <c:f>Sheet1!$A$2:$A$67</c:f>
              <c:numCache>
                <c:formatCode>[$-409]mmm\ yyyy;@</c:formatCode>
                <c:ptCount val="66"/>
                <c:pt idx="0">
                  <c:v>44197</c:v>
                </c:pt>
                <c:pt idx="1">
                  <c:v>44204</c:v>
                </c:pt>
                <c:pt idx="2">
                  <c:v>44211</c:v>
                </c:pt>
                <c:pt idx="3">
                  <c:v>44218</c:v>
                </c:pt>
                <c:pt idx="4">
                  <c:v>44225</c:v>
                </c:pt>
                <c:pt idx="5">
                  <c:v>44232</c:v>
                </c:pt>
                <c:pt idx="6">
                  <c:v>44239</c:v>
                </c:pt>
                <c:pt idx="7">
                  <c:v>44246</c:v>
                </c:pt>
                <c:pt idx="8">
                  <c:v>44253</c:v>
                </c:pt>
                <c:pt idx="9">
                  <c:v>44260</c:v>
                </c:pt>
                <c:pt idx="10">
                  <c:v>44267</c:v>
                </c:pt>
                <c:pt idx="11">
                  <c:v>44274</c:v>
                </c:pt>
                <c:pt idx="12">
                  <c:v>44281</c:v>
                </c:pt>
                <c:pt idx="13">
                  <c:v>44288</c:v>
                </c:pt>
                <c:pt idx="14">
                  <c:v>44295</c:v>
                </c:pt>
                <c:pt idx="15">
                  <c:v>44302</c:v>
                </c:pt>
                <c:pt idx="16">
                  <c:v>44309</c:v>
                </c:pt>
                <c:pt idx="17">
                  <c:v>44316</c:v>
                </c:pt>
                <c:pt idx="18">
                  <c:v>44323</c:v>
                </c:pt>
                <c:pt idx="19">
                  <c:v>44330</c:v>
                </c:pt>
                <c:pt idx="20">
                  <c:v>44337</c:v>
                </c:pt>
                <c:pt idx="21">
                  <c:v>44344</c:v>
                </c:pt>
                <c:pt idx="22">
                  <c:v>44351</c:v>
                </c:pt>
                <c:pt idx="23">
                  <c:v>44358</c:v>
                </c:pt>
                <c:pt idx="24">
                  <c:v>44365</c:v>
                </c:pt>
                <c:pt idx="25">
                  <c:v>44372</c:v>
                </c:pt>
                <c:pt idx="26">
                  <c:v>44379</c:v>
                </c:pt>
                <c:pt idx="27">
                  <c:v>44386</c:v>
                </c:pt>
                <c:pt idx="28">
                  <c:v>44393</c:v>
                </c:pt>
                <c:pt idx="29">
                  <c:v>44400</c:v>
                </c:pt>
                <c:pt idx="30">
                  <c:v>44407</c:v>
                </c:pt>
                <c:pt idx="31">
                  <c:v>44414</c:v>
                </c:pt>
                <c:pt idx="32">
                  <c:v>44421</c:v>
                </c:pt>
                <c:pt idx="33">
                  <c:v>44428</c:v>
                </c:pt>
                <c:pt idx="34">
                  <c:v>44435</c:v>
                </c:pt>
                <c:pt idx="35">
                  <c:v>44442</c:v>
                </c:pt>
                <c:pt idx="36">
                  <c:v>44449</c:v>
                </c:pt>
                <c:pt idx="37">
                  <c:v>44456</c:v>
                </c:pt>
                <c:pt idx="38">
                  <c:v>44463</c:v>
                </c:pt>
                <c:pt idx="39">
                  <c:v>44470</c:v>
                </c:pt>
                <c:pt idx="40">
                  <c:v>44477</c:v>
                </c:pt>
                <c:pt idx="41">
                  <c:v>44484</c:v>
                </c:pt>
                <c:pt idx="42">
                  <c:v>44491</c:v>
                </c:pt>
                <c:pt idx="43">
                  <c:v>44498</c:v>
                </c:pt>
                <c:pt idx="44">
                  <c:v>44505</c:v>
                </c:pt>
                <c:pt idx="45">
                  <c:v>44512</c:v>
                </c:pt>
                <c:pt idx="46">
                  <c:v>44519</c:v>
                </c:pt>
                <c:pt idx="47">
                  <c:v>44526</c:v>
                </c:pt>
                <c:pt idx="48">
                  <c:v>44533</c:v>
                </c:pt>
                <c:pt idx="49">
                  <c:v>44540</c:v>
                </c:pt>
                <c:pt idx="50">
                  <c:v>44547</c:v>
                </c:pt>
                <c:pt idx="51">
                  <c:v>44554</c:v>
                </c:pt>
                <c:pt idx="52">
                  <c:v>44561</c:v>
                </c:pt>
                <c:pt idx="53">
                  <c:v>44568</c:v>
                </c:pt>
                <c:pt idx="54">
                  <c:v>44575</c:v>
                </c:pt>
                <c:pt idx="55">
                  <c:v>44582</c:v>
                </c:pt>
                <c:pt idx="56">
                  <c:v>44589</c:v>
                </c:pt>
                <c:pt idx="57">
                  <c:v>44596</c:v>
                </c:pt>
                <c:pt idx="58">
                  <c:v>44603</c:v>
                </c:pt>
                <c:pt idx="59">
                  <c:v>44610</c:v>
                </c:pt>
                <c:pt idx="60">
                  <c:v>44617</c:v>
                </c:pt>
                <c:pt idx="61">
                  <c:v>44624</c:v>
                </c:pt>
                <c:pt idx="62">
                  <c:v>44631</c:v>
                </c:pt>
                <c:pt idx="63">
                  <c:v>44638</c:v>
                </c:pt>
                <c:pt idx="64">
                  <c:v>44645</c:v>
                </c:pt>
                <c:pt idx="65">
                  <c:v>44652</c:v>
                </c:pt>
              </c:numCache>
            </c:numRef>
          </c:cat>
          <c:val>
            <c:numRef>
              <c:f>Sheet1!$C$2:$C$67</c:f>
              <c:numCache>
                <c:formatCode>General</c:formatCode>
                <c:ptCount val="66"/>
                <c:pt idx="0">
                  <c:v>2</c:v>
                </c:pt>
                <c:pt idx="1">
                  <c:v>17</c:v>
                </c:pt>
                <c:pt idx="2">
                  <c:v>10</c:v>
                </c:pt>
                <c:pt idx="3">
                  <c:v>15</c:v>
                </c:pt>
                <c:pt idx="4">
                  <c:v>17</c:v>
                </c:pt>
                <c:pt idx="5">
                  <c:v>15</c:v>
                </c:pt>
                <c:pt idx="6">
                  <c:v>17</c:v>
                </c:pt>
                <c:pt idx="7">
                  <c:v>17</c:v>
                </c:pt>
                <c:pt idx="8">
                  <c:v>16</c:v>
                </c:pt>
                <c:pt idx="9">
                  <c:v>23</c:v>
                </c:pt>
                <c:pt idx="10">
                  <c:v>33</c:v>
                </c:pt>
                <c:pt idx="11">
                  <c:v>33</c:v>
                </c:pt>
                <c:pt idx="12">
                  <c:v>26</c:v>
                </c:pt>
                <c:pt idx="13">
                  <c:v>34</c:v>
                </c:pt>
                <c:pt idx="14">
                  <c:v>29</c:v>
                </c:pt>
                <c:pt idx="15">
                  <c:v>41</c:v>
                </c:pt>
                <c:pt idx="16">
                  <c:v>40</c:v>
                </c:pt>
                <c:pt idx="17">
                  <c:v>42</c:v>
                </c:pt>
                <c:pt idx="18">
                  <c:v>44</c:v>
                </c:pt>
                <c:pt idx="19">
                  <c:v>44</c:v>
                </c:pt>
                <c:pt idx="20">
                  <c:v>43</c:v>
                </c:pt>
                <c:pt idx="21">
                  <c:v>65</c:v>
                </c:pt>
                <c:pt idx="22">
                  <c:v>70</c:v>
                </c:pt>
                <c:pt idx="23">
                  <c:v>64</c:v>
                </c:pt>
                <c:pt idx="24">
                  <c:v>109</c:v>
                </c:pt>
                <c:pt idx="25">
                  <c:v>153</c:v>
                </c:pt>
                <c:pt idx="26">
                  <c:v>143</c:v>
                </c:pt>
                <c:pt idx="27">
                  <c:v>187</c:v>
                </c:pt>
                <c:pt idx="28">
                  <c:v>146</c:v>
                </c:pt>
                <c:pt idx="29">
                  <c:v>129</c:v>
                </c:pt>
                <c:pt idx="30">
                  <c:v>91</c:v>
                </c:pt>
                <c:pt idx="31">
                  <c:v>107</c:v>
                </c:pt>
                <c:pt idx="32">
                  <c:v>114</c:v>
                </c:pt>
                <c:pt idx="33">
                  <c:v>125</c:v>
                </c:pt>
                <c:pt idx="34">
                  <c:v>88</c:v>
                </c:pt>
                <c:pt idx="35">
                  <c:v>84</c:v>
                </c:pt>
                <c:pt idx="36">
                  <c:v>125</c:v>
                </c:pt>
                <c:pt idx="37">
                  <c:v>98</c:v>
                </c:pt>
                <c:pt idx="38">
                  <c:v>128</c:v>
                </c:pt>
                <c:pt idx="39">
                  <c:v>145</c:v>
                </c:pt>
                <c:pt idx="40">
                  <c:v>184</c:v>
                </c:pt>
                <c:pt idx="41">
                  <c:v>231</c:v>
                </c:pt>
                <c:pt idx="42">
                  <c:v>254</c:v>
                </c:pt>
                <c:pt idx="43">
                  <c:v>195</c:v>
                </c:pt>
                <c:pt idx="44">
                  <c:v>266</c:v>
                </c:pt>
                <c:pt idx="45">
                  <c:v>376</c:v>
                </c:pt>
                <c:pt idx="46">
                  <c:v>323</c:v>
                </c:pt>
                <c:pt idx="47">
                  <c:v>248</c:v>
                </c:pt>
                <c:pt idx="48">
                  <c:v>258</c:v>
                </c:pt>
                <c:pt idx="49">
                  <c:v>299</c:v>
                </c:pt>
                <c:pt idx="50">
                  <c:v>356</c:v>
                </c:pt>
                <c:pt idx="51">
                  <c:v>368</c:v>
                </c:pt>
                <c:pt idx="52">
                  <c:v>339</c:v>
                </c:pt>
                <c:pt idx="53">
                  <c:v>261</c:v>
                </c:pt>
                <c:pt idx="54">
                  <c:v>301</c:v>
                </c:pt>
                <c:pt idx="55">
                  <c:v>228</c:v>
                </c:pt>
                <c:pt idx="56">
                  <c:v>235</c:v>
                </c:pt>
                <c:pt idx="57">
                  <c:v>168</c:v>
                </c:pt>
                <c:pt idx="58">
                  <c:v>214</c:v>
                </c:pt>
                <c:pt idx="59">
                  <c:v>422</c:v>
                </c:pt>
                <c:pt idx="60">
                  <c:v>365</c:v>
                </c:pt>
                <c:pt idx="61">
                  <c:v>334</c:v>
                </c:pt>
                <c:pt idx="62">
                  <c:v>363</c:v>
                </c:pt>
                <c:pt idx="63">
                  <c:v>318</c:v>
                </c:pt>
                <c:pt idx="64">
                  <c:v>336</c:v>
                </c:pt>
                <c:pt idx="65">
                  <c:v>364</c:v>
                </c:pt>
              </c:numCache>
            </c:numRef>
          </c:val>
          <c:smooth val="0"/>
          <c:extLst>
            <c:ext xmlns:c16="http://schemas.microsoft.com/office/drawing/2014/chart" uri="{C3380CC4-5D6E-409C-BE32-E72D297353CC}">
              <c16:uniqueId val="{00000003-757B-4751-B5C8-69056E13F5F0}"/>
            </c:ext>
          </c:extLst>
        </c:ser>
        <c:ser>
          <c:idx val="2"/>
          <c:order val="2"/>
          <c:tx>
            <c:strRef>
              <c:f>Sheet1!$D$1</c:f>
              <c:strCache>
                <c:ptCount val="1"/>
                <c:pt idx="0">
                  <c:v>Data</c:v>
                </c:pt>
              </c:strCache>
            </c:strRef>
          </c:tx>
          <c:spPr>
            <a:ln w="19050" cap="rnd">
              <a:solidFill>
                <a:schemeClr val="bg2">
                  <a:lumMod val="90000"/>
                </a:schemeClr>
              </a:solidFill>
              <a:round/>
            </a:ln>
            <a:effectLst/>
          </c:spPr>
          <c:marker>
            <c:symbol val="none"/>
          </c:marker>
          <c:cat>
            <c:numRef>
              <c:f>Sheet1!$A$2:$A$67</c:f>
              <c:numCache>
                <c:formatCode>[$-409]mmm\ yyyy;@</c:formatCode>
                <c:ptCount val="66"/>
                <c:pt idx="0">
                  <c:v>44197</c:v>
                </c:pt>
                <c:pt idx="1">
                  <c:v>44204</c:v>
                </c:pt>
                <c:pt idx="2">
                  <c:v>44211</c:v>
                </c:pt>
                <c:pt idx="3">
                  <c:v>44218</c:v>
                </c:pt>
                <c:pt idx="4">
                  <c:v>44225</c:v>
                </c:pt>
                <c:pt idx="5">
                  <c:v>44232</c:v>
                </c:pt>
                <c:pt idx="6">
                  <c:v>44239</c:v>
                </c:pt>
                <c:pt idx="7">
                  <c:v>44246</c:v>
                </c:pt>
                <c:pt idx="8">
                  <c:v>44253</c:v>
                </c:pt>
                <c:pt idx="9">
                  <c:v>44260</c:v>
                </c:pt>
                <c:pt idx="10">
                  <c:v>44267</c:v>
                </c:pt>
                <c:pt idx="11">
                  <c:v>44274</c:v>
                </c:pt>
                <c:pt idx="12">
                  <c:v>44281</c:v>
                </c:pt>
                <c:pt idx="13">
                  <c:v>44288</c:v>
                </c:pt>
                <c:pt idx="14">
                  <c:v>44295</c:v>
                </c:pt>
                <c:pt idx="15">
                  <c:v>44302</c:v>
                </c:pt>
                <c:pt idx="16">
                  <c:v>44309</c:v>
                </c:pt>
                <c:pt idx="17">
                  <c:v>44316</c:v>
                </c:pt>
                <c:pt idx="18">
                  <c:v>44323</c:v>
                </c:pt>
                <c:pt idx="19">
                  <c:v>44330</c:v>
                </c:pt>
                <c:pt idx="20">
                  <c:v>44337</c:v>
                </c:pt>
                <c:pt idx="21">
                  <c:v>44344</c:v>
                </c:pt>
                <c:pt idx="22">
                  <c:v>44351</c:v>
                </c:pt>
                <c:pt idx="23">
                  <c:v>44358</c:v>
                </c:pt>
                <c:pt idx="24">
                  <c:v>44365</c:v>
                </c:pt>
                <c:pt idx="25">
                  <c:v>44372</c:v>
                </c:pt>
                <c:pt idx="26">
                  <c:v>44379</c:v>
                </c:pt>
                <c:pt idx="27">
                  <c:v>44386</c:v>
                </c:pt>
                <c:pt idx="28">
                  <c:v>44393</c:v>
                </c:pt>
                <c:pt idx="29">
                  <c:v>44400</c:v>
                </c:pt>
                <c:pt idx="30">
                  <c:v>44407</c:v>
                </c:pt>
                <c:pt idx="31">
                  <c:v>44414</c:v>
                </c:pt>
                <c:pt idx="32">
                  <c:v>44421</c:v>
                </c:pt>
                <c:pt idx="33">
                  <c:v>44428</c:v>
                </c:pt>
                <c:pt idx="34">
                  <c:v>44435</c:v>
                </c:pt>
                <c:pt idx="35">
                  <c:v>44442</c:v>
                </c:pt>
                <c:pt idx="36">
                  <c:v>44449</c:v>
                </c:pt>
                <c:pt idx="37">
                  <c:v>44456</c:v>
                </c:pt>
                <c:pt idx="38">
                  <c:v>44463</c:v>
                </c:pt>
                <c:pt idx="39">
                  <c:v>44470</c:v>
                </c:pt>
                <c:pt idx="40">
                  <c:v>44477</c:v>
                </c:pt>
                <c:pt idx="41">
                  <c:v>44484</c:v>
                </c:pt>
                <c:pt idx="42">
                  <c:v>44491</c:v>
                </c:pt>
                <c:pt idx="43">
                  <c:v>44498</c:v>
                </c:pt>
                <c:pt idx="44">
                  <c:v>44505</c:v>
                </c:pt>
                <c:pt idx="45">
                  <c:v>44512</c:v>
                </c:pt>
                <c:pt idx="46">
                  <c:v>44519</c:v>
                </c:pt>
                <c:pt idx="47">
                  <c:v>44526</c:v>
                </c:pt>
                <c:pt idx="48">
                  <c:v>44533</c:v>
                </c:pt>
                <c:pt idx="49">
                  <c:v>44540</c:v>
                </c:pt>
                <c:pt idx="50">
                  <c:v>44547</c:v>
                </c:pt>
                <c:pt idx="51">
                  <c:v>44554</c:v>
                </c:pt>
                <c:pt idx="52">
                  <c:v>44561</c:v>
                </c:pt>
                <c:pt idx="53">
                  <c:v>44568</c:v>
                </c:pt>
                <c:pt idx="54">
                  <c:v>44575</c:v>
                </c:pt>
                <c:pt idx="55">
                  <c:v>44582</c:v>
                </c:pt>
                <c:pt idx="56">
                  <c:v>44589</c:v>
                </c:pt>
                <c:pt idx="57">
                  <c:v>44596</c:v>
                </c:pt>
                <c:pt idx="58">
                  <c:v>44603</c:v>
                </c:pt>
                <c:pt idx="59">
                  <c:v>44610</c:v>
                </c:pt>
                <c:pt idx="60">
                  <c:v>44617</c:v>
                </c:pt>
                <c:pt idx="61">
                  <c:v>44624</c:v>
                </c:pt>
                <c:pt idx="62">
                  <c:v>44631</c:v>
                </c:pt>
                <c:pt idx="63">
                  <c:v>44638</c:v>
                </c:pt>
                <c:pt idx="64">
                  <c:v>44645</c:v>
                </c:pt>
                <c:pt idx="65">
                  <c:v>44652</c:v>
                </c:pt>
              </c:numCache>
            </c:numRef>
          </c:cat>
          <c:val>
            <c:numRef>
              <c:f>Sheet1!$D$2:$D$67</c:f>
              <c:numCache>
                <c:formatCode>General</c:formatCode>
                <c:ptCount val="66"/>
                <c:pt idx="0">
                  <c:v>6</c:v>
                </c:pt>
                <c:pt idx="1">
                  <c:v>43</c:v>
                </c:pt>
                <c:pt idx="2">
                  <c:v>37</c:v>
                </c:pt>
                <c:pt idx="3">
                  <c:v>30</c:v>
                </c:pt>
                <c:pt idx="4">
                  <c:v>35</c:v>
                </c:pt>
                <c:pt idx="5">
                  <c:v>56</c:v>
                </c:pt>
                <c:pt idx="6">
                  <c:v>33</c:v>
                </c:pt>
                <c:pt idx="7">
                  <c:v>40</c:v>
                </c:pt>
                <c:pt idx="8">
                  <c:v>73</c:v>
                </c:pt>
                <c:pt idx="9">
                  <c:v>86</c:v>
                </c:pt>
                <c:pt idx="10">
                  <c:v>29</c:v>
                </c:pt>
                <c:pt idx="11">
                  <c:v>20</c:v>
                </c:pt>
                <c:pt idx="12">
                  <c:v>27</c:v>
                </c:pt>
                <c:pt idx="13">
                  <c:v>25</c:v>
                </c:pt>
                <c:pt idx="14">
                  <c:v>15</c:v>
                </c:pt>
                <c:pt idx="15">
                  <c:v>40</c:v>
                </c:pt>
                <c:pt idx="16">
                  <c:v>33</c:v>
                </c:pt>
                <c:pt idx="17">
                  <c:v>40</c:v>
                </c:pt>
                <c:pt idx="18">
                  <c:v>34</c:v>
                </c:pt>
                <c:pt idx="19">
                  <c:v>53</c:v>
                </c:pt>
                <c:pt idx="20">
                  <c:v>92</c:v>
                </c:pt>
                <c:pt idx="21">
                  <c:v>72</c:v>
                </c:pt>
                <c:pt idx="22">
                  <c:v>130</c:v>
                </c:pt>
                <c:pt idx="23">
                  <c:v>158</c:v>
                </c:pt>
                <c:pt idx="24">
                  <c:v>112</c:v>
                </c:pt>
                <c:pt idx="25">
                  <c:v>178</c:v>
                </c:pt>
                <c:pt idx="26">
                  <c:v>217</c:v>
                </c:pt>
                <c:pt idx="27">
                  <c:v>233</c:v>
                </c:pt>
                <c:pt idx="28">
                  <c:v>317</c:v>
                </c:pt>
                <c:pt idx="29">
                  <c:v>268</c:v>
                </c:pt>
                <c:pt idx="30">
                  <c:v>288</c:v>
                </c:pt>
                <c:pt idx="31">
                  <c:v>378</c:v>
                </c:pt>
                <c:pt idx="32">
                  <c:v>375</c:v>
                </c:pt>
                <c:pt idx="33">
                  <c:v>336</c:v>
                </c:pt>
                <c:pt idx="34">
                  <c:v>397</c:v>
                </c:pt>
                <c:pt idx="35">
                  <c:v>346</c:v>
                </c:pt>
                <c:pt idx="36">
                  <c:v>312</c:v>
                </c:pt>
                <c:pt idx="37">
                  <c:v>325</c:v>
                </c:pt>
                <c:pt idx="38">
                  <c:v>305</c:v>
                </c:pt>
                <c:pt idx="39">
                  <c:v>308</c:v>
                </c:pt>
                <c:pt idx="40">
                  <c:v>288</c:v>
                </c:pt>
                <c:pt idx="41">
                  <c:v>272</c:v>
                </c:pt>
                <c:pt idx="42">
                  <c:v>269</c:v>
                </c:pt>
                <c:pt idx="43">
                  <c:v>256</c:v>
                </c:pt>
                <c:pt idx="44">
                  <c:v>283</c:v>
                </c:pt>
                <c:pt idx="45">
                  <c:v>350</c:v>
                </c:pt>
                <c:pt idx="46">
                  <c:v>300</c:v>
                </c:pt>
                <c:pt idx="47">
                  <c:v>307</c:v>
                </c:pt>
                <c:pt idx="48">
                  <c:v>380</c:v>
                </c:pt>
                <c:pt idx="49">
                  <c:v>409</c:v>
                </c:pt>
                <c:pt idx="50">
                  <c:v>509</c:v>
                </c:pt>
                <c:pt idx="51">
                  <c:v>464</c:v>
                </c:pt>
                <c:pt idx="52">
                  <c:v>427</c:v>
                </c:pt>
                <c:pt idx="53">
                  <c:v>443</c:v>
                </c:pt>
                <c:pt idx="54">
                  <c:v>443</c:v>
                </c:pt>
                <c:pt idx="55">
                  <c:v>366</c:v>
                </c:pt>
                <c:pt idx="56">
                  <c:v>383</c:v>
                </c:pt>
                <c:pt idx="57">
                  <c:v>422</c:v>
                </c:pt>
                <c:pt idx="58">
                  <c:v>425</c:v>
                </c:pt>
                <c:pt idx="59">
                  <c:v>457</c:v>
                </c:pt>
                <c:pt idx="60">
                  <c:v>416</c:v>
                </c:pt>
                <c:pt idx="61">
                  <c:v>431</c:v>
                </c:pt>
                <c:pt idx="62">
                  <c:v>458</c:v>
                </c:pt>
                <c:pt idx="63">
                  <c:v>527</c:v>
                </c:pt>
                <c:pt idx="64">
                  <c:v>462</c:v>
                </c:pt>
                <c:pt idx="65">
                  <c:v>441</c:v>
                </c:pt>
              </c:numCache>
            </c:numRef>
          </c:val>
          <c:smooth val="0"/>
          <c:extLst>
            <c:ext xmlns:c16="http://schemas.microsoft.com/office/drawing/2014/chart" uri="{C3380CC4-5D6E-409C-BE32-E72D297353CC}">
              <c16:uniqueId val="{00000004-757B-4751-B5C8-69056E13F5F0}"/>
            </c:ext>
          </c:extLst>
        </c:ser>
        <c:ser>
          <c:idx val="3"/>
          <c:order val="3"/>
          <c:tx>
            <c:strRef>
              <c:f>Sheet1!$E$1</c:f>
              <c:strCache>
                <c:ptCount val="1"/>
                <c:pt idx="0">
                  <c:v>Offline Beverage</c:v>
                </c:pt>
              </c:strCache>
            </c:strRef>
          </c:tx>
          <c:spPr>
            <a:ln w="19050" cap="rnd">
              <a:solidFill>
                <a:schemeClr val="bg2">
                  <a:lumMod val="90000"/>
                </a:schemeClr>
              </a:solidFill>
              <a:round/>
            </a:ln>
            <a:effectLst/>
          </c:spPr>
          <c:marker>
            <c:symbol val="none"/>
          </c:marker>
          <c:cat>
            <c:numRef>
              <c:f>Sheet1!$A$2:$A$67</c:f>
              <c:numCache>
                <c:formatCode>[$-409]mmm\ yyyy;@</c:formatCode>
                <c:ptCount val="66"/>
                <c:pt idx="0">
                  <c:v>44197</c:v>
                </c:pt>
                <c:pt idx="1">
                  <c:v>44204</c:v>
                </c:pt>
                <c:pt idx="2">
                  <c:v>44211</c:v>
                </c:pt>
                <c:pt idx="3">
                  <c:v>44218</c:v>
                </c:pt>
                <c:pt idx="4">
                  <c:v>44225</c:v>
                </c:pt>
                <c:pt idx="5">
                  <c:v>44232</c:v>
                </c:pt>
                <c:pt idx="6">
                  <c:v>44239</c:v>
                </c:pt>
                <c:pt idx="7">
                  <c:v>44246</c:v>
                </c:pt>
                <c:pt idx="8">
                  <c:v>44253</c:v>
                </c:pt>
                <c:pt idx="9">
                  <c:v>44260</c:v>
                </c:pt>
                <c:pt idx="10">
                  <c:v>44267</c:v>
                </c:pt>
                <c:pt idx="11">
                  <c:v>44274</c:v>
                </c:pt>
                <c:pt idx="12">
                  <c:v>44281</c:v>
                </c:pt>
                <c:pt idx="13">
                  <c:v>44288</c:v>
                </c:pt>
                <c:pt idx="14">
                  <c:v>44295</c:v>
                </c:pt>
                <c:pt idx="15">
                  <c:v>44302</c:v>
                </c:pt>
                <c:pt idx="16">
                  <c:v>44309</c:v>
                </c:pt>
                <c:pt idx="17">
                  <c:v>44316</c:v>
                </c:pt>
                <c:pt idx="18">
                  <c:v>44323</c:v>
                </c:pt>
                <c:pt idx="19">
                  <c:v>44330</c:v>
                </c:pt>
                <c:pt idx="20">
                  <c:v>44337</c:v>
                </c:pt>
                <c:pt idx="21">
                  <c:v>44344</c:v>
                </c:pt>
                <c:pt idx="22">
                  <c:v>44351</c:v>
                </c:pt>
                <c:pt idx="23">
                  <c:v>44358</c:v>
                </c:pt>
                <c:pt idx="24">
                  <c:v>44365</c:v>
                </c:pt>
                <c:pt idx="25">
                  <c:v>44372</c:v>
                </c:pt>
                <c:pt idx="26">
                  <c:v>44379</c:v>
                </c:pt>
                <c:pt idx="27">
                  <c:v>44386</c:v>
                </c:pt>
                <c:pt idx="28">
                  <c:v>44393</c:v>
                </c:pt>
                <c:pt idx="29">
                  <c:v>44400</c:v>
                </c:pt>
                <c:pt idx="30">
                  <c:v>44407</c:v>
                </c:pt>
                <c:pt idx="31">
                  <c:v>44414</c:v>
                </c:pt>
                <c:pt idx="32">
                  <c:v>44421</c:v>
                </c:pt>
                <c:pt idx="33">
                  <c:v>44428</c:v>
                </c:pt>
                <c:pt idx="34">
                  <c:v>44435</c:v>
                </c:pt>
                <c:pt idx="35">
                  <c:v>44442</c:v>
                </c:pt>
                <c:pt idx="36">
                  <c:v>44449</c:v>
                </c:pt>
                <c:pt idx="37">
                  <c:v>44456</c:v>
                </c:pt>
                <c:pt idx="38">
                  <c:v>44463</c:v>
                </c:pt>
                <c:pt idx="39">
                  <c:v>44470</c:v>
                </c:pt>
                <c:pt idx="40">
                  <c:v>44477</c:v>
                </c:pt>
                <c:pt idx="41">
                  <c:v>44484</c:v>
                </c:pt>
                <c:pt idx="42">
                  <c:v>44491</c:v>
                </c:pt>
                <c:pt idx="43">
                  <c:v>44498</c:v>
                </c:pt>
                <c:pt idx="44">
                  <c:v>44505</c:v>
                </c:pt>
                <c:pt idx="45">
                  <c:v>44512</c:v>
                </c:pt>
                <c:pt idx="46">
                  <c:v>44519</c:v>
                </c:pt>
                <c:pt idx="47">
                  <c:v>44526</c:v>
                </c:pt>
                <c:pt idx="48">
                  <c:v>44533</c:v>
                </c:pt>
                <c:pt idx="49">
                  <c:v>44540</c:v>
                </c:pt>
                <c:pt idx="50">
                  <c:v>44547</c:v>
                </c:pt>
                <c:pt idx="51">
                  <c:v>44554</c:v>
                </c:pt>
                <c:pt idx="52">
                  <c:v>44561</c:v>
                </c:pt>
                <c:pt idx="53">
                  <c:v>44568</c:v>
                </c:pt>
                <c:pt idx="54">
                  <c:v>44575</c:v>
                </c:pt>
                <c:pt idx="55">
                  <c:v>44582</c:v>
                </c:pt>
                <c:pt idx="56">
                  <c:v>44589</c:v>
                </c:pt>
                <c:pt idx="57">
                  <c:v>44596</c:v>
                </c:pt>
                <c:pt idx="58">
                  <c:v>44603</c:v>
                </c:pt>
                <c:pt idx="59">
                  <c:v>44610</c:v>
                </c:pt>
                <c:pt idx="60">
                  <c:v>44617</c:v>
                </c:pt>
                <c:pt idx="61">
                  <c:v>44624</c:v>
                </c:pt>
                <c:pt idx="62">
                  <c:v>44631</c:v>
                </c:pt>
                <c:pt idx="63">
                  <c:v>44638</c:v>
                </c:pt>
                <c:pt idx="64">
                  <c:v>44645</c:v>
                </c:pt>
                <c:pt idx="65">
                  <c:v>44652</c:v>
                </c:pt>
              </c:numCache>
            </c:numRef>
          </c:cat>
          <c:val>
            <c:numRef>
              <c:f>Sheet1!$E$2:$E$67</c:f>
              <c:numCache>
                <c:formatCode>General</c:formatCode>
                <c:ptCount val="6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2</c:v>
                </c:pt>
                <c:pt idx="55">
                  <c:v>0</c:v>
                </c:pt>
                <c:pt idx="56">
                  <c:v>0</c:v>
                </c:pt>
                <c:pt idx="57">
                  <c:v>2</c:v>
                </c:pt>
                <c:pt idx="58">
                  <c:v>4</c:v>
                </c:pt>
                <c:pt idx="59">
                  <c:v>4</c:v>
                </c:pt>
                <c:pt idx="60">
                  <c:v>0</c:v>
                </c:pt>
                <c:pt idx="61">
                  <c:v>1</c:v>
                </c:pt>
                <c:pt idx="62">
                  <c:v>1</c:v>
                </c:pt>
                <c:pt idx="63">
                  <c:v>3</c:v>
                </c:pt>
                <c:pt idx="64">
                  <c:v>6</c:v>
                </c:pt>
                <c:pt idx="65">
                  <c:v>10</c:v>
                </c:pt>
              </c:numCache>
            </c:numRef>
          </c:val>
          <c:smooth val="0"/>
          <c:extLst>
            <c:ext xmlns:c16="http://schemas.microsoft.com/office/drawing/2014/chart" uri="{C3380CC4-5D6E-409C-BE32-E72D297353CC}">
              <c16:uniqueId val="{00000005-757B-4751-B5C8-69056E13F5F0}"/>
            </c:ext>
          </c:extLst>
        </c:ser>
        <c:ser>
          <c:idx val="4"/>
          <c:order val="4"/>
          <c:tx>
            <c:strRef>
              <c:f>Sheet1!$F$1</c:f>
              <c:strCache>
                <c:ptCount val="1"/>
                <c:pt idx="0">
                  <c:v>supermarket</c:v>
                </c:pt>
              </c:strCache>
            </c:strRef>
          </c:tx>
          <c:spPr>
            <a:ln w="19050" cap="rnd">
              <a:solidFill>
                <a:schemeClr val="bg2">
                  <a:lumMod val="90000"/>
                </a:schemeClr>
              </a:solidFill>
              <a:round/>
            </a:ln>
            <a:effectLst/>
          </c:spPr>
          <c:marker>
            <c:symbol val="none"/>
          </c:marker>
          <c:cat>
            <c:numRef>
              <c:f>Sheet1!$A$2:$A$67</c:f>
              <c:numCache>
                <c:formatCode>[$-409]mmm\ yyyy;@</c:formatCode>
                <c:ptCount val="66"/>
                <c:pt idx="0">
                  <c:v>44197</c:v>
                </c:pt>
                <c:pt idx="1">
                  <c:v>44204</c:v>
                </c:pt>
                <c:pt idx="2">
                  <c:v>44211</c:v>
                </c:pt>
                <c:pt idx="3">
                  <c:v>44218</c:v>
                </c:pt>
                <c:pt idx="4">
                  <c:v>44225</c:v>
                </c:pt>
                <c:pt idx="5">
                  <c:v>44232</c:v>
                </c:pt>
                <c:pt idx="6">
                  <c:v>44239</c:v>
                </c:pt>
                <c:pt idx="7">
                  <c:v>44246</c:v>
                </c:pt>
                <c:pt idx="8">
                  <c:v>44253</c:v>
                </c:pt>
                <c:pt idx="9">
                  <c:v>44260</c:v>
                </c:pt>
                <c:pt idx="10">
                  <c:v>44267</c:v>
                </c:pt>
                <c:pt idx="11">
                  <c:v>44274</c:v>
                </c:pt>
                <c:pt idx="12">
                  <c:v>44281</c:v>
                </c:pt>
                <c:pt idx="13">
                  <c:v>44288</c:v>
                </c:pt>
                <c:pt idx="14">
                  <c:v>44295</c:v>
                </c:pt>
                <c:pt idx="15">
                  <c:v>44302</c:v>
                </c:pt>
                <c:pt idx="16">
                  <c:v>44309</c:v>
                </c:pt>
                <c:pt idx="17">
                  <c:v>44316</c:v>
                </c:pt>
                <c:pt idx="18">
                  <c:v>44323</c:v>
                </c:pt>
                <c:pt idx="19">
                  <c:v>44330</c:v>
                </c:pt>
                <c:pt idx="20">
                  <c:v>44337</c:v>
                </c:pt>
                <c:pt idx="21">
                  <c:v>44344</c:v>
                </c:pt>
                <c:pt idx="22">
                  <c:v>44351</c:v>
                </c:pt>
                <c:pt idx="23">
                  <c:v>44358</c:v>
                </c:pt>
                <c:pt idx="24">
                  <c:v>44365</c:v>
                </c:pt>
                <c:pt idx="25">
                  <c:v>44372</c:v>
                </c:pt>
                <c:pt idx="26">
                  <c:v>44379</c:v>
                </c:pt>
                <c:pt idx="27">
                  <c:v>44386</c:v>
                </c:pt>
                <c:pt idx="28">
                  <c:v>44393</c:v>
                </c:pt>
                <c:pt idx="29">
                  <c:v>44400</c:v>
                </c:pt>
                <c:pt idx="30">
                  <c:v>44407</c:v>
                </c:pt>
                <c:pt idx="31">
                  <c:v>44414</c:v>
                </c:pt>
                <c:pt idx="32">
                  <c:v>44421</c:v>
                </c:pt>
                <c:pt idx="33">
                  <c:v>44428</c:v>
                </c:pt>
                <c:pt idx="34">
                  <c:v>44435</c:v>
                </c:pt>
                <c:pt idx="35">
                  <c:v>44442</c:v>
                </c:pt>
                <c:pt idx="36">
                  <c:v>44449</c:v>
                </c:pt>
                <c:pt idx="37">
                  <c:v>44456</c:v>
                </c:pt>
                <c:pt idx="38">
                  <c:v>44463</c:v>
                </c:pt>
                <c:pt idx="39">
                  <c:v>44470</c:v>
                </c:pt>
                <c:pt idx="40">
                  <c:v>44477</c:v>
                </c:pt>
                <c:pt idx="41">
                  <c:v>44484</c:v>
                </c:pt>
                <c:pt idx="42">
                  <c:v>44491</c:v>
                </c:pt>
                <c:pt idx="43">
                  <c:v>44498</c:v>
                </c:pt>
                <c:pt idx="44">
                  <c:v>44505</c:v>
                </c:pt>
                <c:pt idx="45">
                  <c:v>44512</c:v>
                </c:pt>
                <c:pt idx="46">
                  <c:v>44519</c:v>
                </c:pt>
                <c:pt idx="47">
                  <c:v>44526</c:v>
                </c:pt>
                <c:pt idx="48">
                  <c:v>44533</c:v>
                </c:pt>
                <c:pt idx="49">
                  <c:v>44540</c:v>
                </c:pt>
                <c:pt idx="50">
                  <c:v>44547</c:v>
                </c:pt>
                <c:pt idx="51">
                  <c:v>44554</c:v>
                </c:pt>
                <c:pt idx="52">
                  <c:v>44561</c:v>
                </c:pt>
                <c:pt idx="53">
                  <c:v>44568</c:v>
                </c:pt>
                <c:pt idx="54">
                  <c:v>44575</c:v>
                </c:pt>
                <c:pt idx="55">
                  <c:v>44582</c:v>
                </c:pt>
                <c:pt idx="56">
                  <c:v>44589</c:v>
                </c:pt>
                <c:pt idx="57">
                  <c:v>44596</c:v>
                </c:pt>
                <c:pt idx="58">
                  <c:v>44603</c:v>
                </c:pt>
                <c:pt idx="59">
                  <c:v>44610</c:v>
                </c:pt>
                <c:pt idx="60">
                  <c:v>44617</c:v>
                </c:pt>
                <c:pt idx="61">
                  <c:v>44624</c:v>
                </c:pt>
                <c:pt idx="62">
                  <c:v>44631</c:v>
                </c:pt>
                <c:pt idx="63">
                  <c:v>44638</c:v>
                </c:pt>
                <c:pt idx="64">
                  <c:v>44645</c:v>
                </c:pt>
                <c:pt idx="65">
                  <c:v>44652</c:v>
                </c:pt>
              </c:numCache>
            </c:numRef>
          </c:cat>
          <c:val>
            <c:numRef>
              <c:f>Sheet1!$F$2:$F$67</c:f>
              <c:numCache>
                <c:formatCode>General</c:formatCode>
                <c:ptCount val="66"/>
                <c:pt idx="0">
                  <c:v>3</c:v>
                </c:pt>
                <c:pt idx="1">
                  <c:v>11</c:v>
                </c:pt>
                <c:pt idx="2">
                  <c:v>7</c:v>
                </c:pt>
                <c:pt idx="3">
                  <c:v>5</c:v>
                </c:pt>
                <c:pt idx="4">
                  <c:v>4</c:v>
                </c:pt>
                <c:pt idx="5">
                  <c:v>5</c:v>
                </c:pt>
                <c:pt idx="6">
                  <c:v>4</c:v>
                </c:pt>
                <c:pt idx="7">
                  <c:v>4</c:v>
                </c:pt>
                <c:pt idx="8">
                  <c:v>5</c:v>
                </c:pt>
                <c:pt idx="9">
                  <c:v>2</c:v>
                </c:pt>
                <c:pt idx="10">
                  <c:v>2</c:v>
                </c:pt>
                <c:pt idx="11">
                  <c:v>2</c:v>
                </c:pt>
                <c:pt idx="12">
                  <c:v>3</c:v>
                </c:pt>
                <c:pt idx="13">
                  <c:v>6</c:v>
                </c:pt>
                <c:pt idx="14">
                  <c:v>0</c:v>
                </c:pt>
                <c:pt idx="15">
                  <c:v>8</c:v>
                </c:pt>
                <c:pt idx="16">
                  <c:v>8</c:v>
                </c:pt>
                <c:pt idx="17">
                  <c:v>12</c:v>
                </c:pt>
                <c:pt idx="18">
                  <c:v>6</c:v>
                </c:pt>
                <c:pt idx="19">
                  <c:v>15</c:v>
                </c:pt>
                <c:pt idx="20">
                  <c:v>9</c:v>
                </c:pt>
                <c:pt idx="21">
                  <c:v>24</c:v>
                </c:pt>
                <c:pt idx="22">
                  <c:v>39</c:v>
                </c:pt>
                <c:pt idx="23">
                  <c:v>41</c:v>
                </c:pt>
                <c:pt idx="24">
                  <c:v>35</c:v>
                </c:pt>
                <c:pt idx="25">
                  <c:v>52</c:v>
                </c:pt>
                <c:pt idx="26">
                  <c:v>59</c:v>
                </c:pt>
                <c:pt idx="27">
                  <c:v>52</c:v>
                </c:pt>
                <c:pt idx="28">
                  <c:v>65</c:v>
                </c:pt>
                <c:pt idx="29">
                  <c:v>27</c:v>
                </c:pt>
                <c:pt idx="30">
                  <c:v>42</c:v>
                </c:pt>
                <c:pt idx="31">
                  <c:v>52</c:v>
                </c:pt>
                <c:pt idx="32">
                  <c:v>61</c:v>
                </c:pt>
                <c:pt idx="33">
                  <c:v>51</c:v>
                </c:pt>
                <c:pt idx="34">
                  <c:v>54</c:v>
                </c:pt>
                <c:pt idx="35">
                  <c:v>128</c:v>
                </c:pt>
                <c:pt idx="36">
                  <c:v>158</c:v>
                </c:pt>
                <c:pt idx="37">
                  <c:v>140</c:v>
                </c:pt>
                <c:pt idx="38">
                  <c:v>173</c:v>
                </c:pt>
                <c:pt idx="39">
                  <c:v>91</c:v>
                </c:pt>
                <c:pt idx="40">
                  <c:v>103</c:v>
                </c:pt>
                <c:pt idx="41">
                  <c:v>132</c:v>
                </c:pt>
                <c:pt idx="42">
                  <c:v>98</c:v>
                </c:pt>
                <c:pt idx="43">
                  <c:v>83</c:v>
                </c:pt>
                <c:pt idx="44">
                  <c:v>114</c:v>
                </c:pt>
                <c:pt idx="45">
                  <c:v>190</c:v>
                </c:pt>
                <c:pt idx="46">
                  <c:v>140</c:v>
                </c:pt>
                <c:pt idx="47">
                  <c:v>132</c:v>
                </c:pt>
                <c:pt idx="48">
                  <c:v>85</c:v>
                </c:pt>
                <c:pt idx="49">
                  <c:v>100</c:v>
                </c:pt>
                <c:pt idx="50">
                  <c:v>138</c:v>
                </c:pt>
                <c:pt idx="51">
                  <c:v>217</c:v>
                </c:pt>
                <c:pt idx="52">
                  <c:v>125</c:v>
                </c:pt>
                <c:pt idx="53">
                  <c:v>152</c:v>
                </c:pt>
                <c:pt idx="54">
                  <c:v>133</c:v>
                </c:pt>
                <c:pt idx="55">
                  <c:v>98</c:v>
                </c:pt>
                <c:pt idx="56">
                  <c:v>125</c:v>
                </c:pt>
                <c:pt idx="57">
                  <c:v>62</c:v>
                </c:pt>
                <c:pt idx="58">
                  <c:v>60</c:v>
                </c:pt>
                <c:pt idx="59">
                  <c:v>179</c:v>
                </c:pt>
                <c:pt idx="60">
                  <c:v>142</c:v>
                </c:pt>
                <c:pt idx="61">
                  <c:v>149</c:v>
                </c:pt>
                <c:pt idx="62">
                  <c:v>175</c:v>
                </c:pt>
                <c:pt idx="63">
                  <c:v>93</c:v>
                </c:pt>
                <c:pt idx="64">
                  <c:v>127</c:v>
                </c:pt>
                <c:pt idx="65">
                  <c:v>110</c:v>
                </c:pt>
              </c:numCache>
            </c:numRef>
          </c:val>
          <c:smooth val="0"/>
          <c:extLst>
            <c:ext xmlns:c16="http://schemas.microsoft.com/office/drawing/2014/chart" uri="{C3380CC4-5D6E-409C-BE32-E72D297353CC}">
              <c16:uniqueId val="{00000006-757B-4751-B5C8-69056E13F5F0}"/>
            </c:ext>
          </c:extLst>
        </c:ser>
        <c:ser>
          <c:idx val="5"/>
          <c:order val="5"/>
          <c:tx>
            <c:strRef>
              <c:f>Sheet1!$H$1</c:f>
              <c:strCache>
                <c:ptCount val="1"/>
                <c:pt idx="0">
                  <c:v>Marketplace</c:v>
                </c:pt>
              </c:strCache>
            </c:strRef>
          </c:tx>
          <c:spPr>
            <a:ln w="19050" cap="rnd">
              <a:solidFill>
                <a:srgbClr val="2251FF"/>
              </a:solidFill>
              <a:round/>
            </a:ln>
            <a:effectLst/>
          </c:spPr>
          <c:marker>
            <c:symbol val="none"/>
          </c:marker>
          <c:cat>
            <c:numRef>
              <c:f>Sheet1!$A$2:$A$67</c:f>
              <c:numCache>
                <c:formatCode>[$-409]mmm\ yyyy;@</c:formatCode>
                <c:ptCount val="66"/>
                <c:pt idx="0">
                  <c:v>44197</c:v>
                </c:pt>
                <c:pt idx="1">
                  <c:v>44204</c:v>
                </c:pt>
                <c:pt idx="2">
                  <c:v>44211</c:v>
                </c:pt>
                <c:pt idx="3">
                  <c:v>44218</c:v>
                </c:pt>
                <c:pt idx="4">
                  <c:v>44225</c:v>
                </c:pt>
                <c:pt idx="5">
                  <c:v>44232</c:v>
                </c:pt>
                <c:pt idx="6">
                  <c:v>44239</c:v>
                </c:pt>
                <c:pt idx="7">
                  <c:v>44246</c:v>
                </c:pt>
                <c:pt idx="8">
                  <c:v>44253</c:v>
                </c:pt>
                <c:pt idx="9">
                  <c:v>44260</c:v>
                </c:pt>
                <c:pt idx="10">
                  <c:v>44267</c:v>
                </c:pt>
                <c:pt idx="11">
                  <c:v>44274</c:v>
                </c:pt>
                <c:pt idx="12">
                  <c:v>44281</c:v>
                </c:pt>
                <c:pt idx="13">
                  <c:v>44288</c:v>
                </c:pt>
                <c:pt idx="14">
                  <c:v>44295</c:v>
                </c:pt>
                <c:pt idx="15">
                  <c:v>44302</c:v>
                </c:pt>
                <c:pt idx="16">
                  <c:v>44309</c:v>
                </c:pt>
                <c:pt idx="17">
                  <c:v>44316</c:v>
                </c:pt>
                <c:pt idx="18">
                  <c:v>44323</c:v>
                </c:pt>
                <c:pt idx="19">
                  <c:v>44330</c:v>
                </c:pt>
                <c:pt idx="20">
                  <c:v>44337</c:v>
                </c:pt>
                <c:pt idx="21">
                  <c:v>44344</c:v>
                </c:pt>
                <c:pt idx="22">
                  <c:v>44351</c:v>
                </c:pt>
                <c:pt idx="23">
                  <c:v>44358</c:v>
                </c:pt>
                <c:pt idx="24">
                  <c:v>44365</c:v>
                </c:pt>
                <c:pt idx="25">
                  <c:v>44372</c:v>
                </c:pt>
                <c:pt idx="26">
                  <c:v>44379</c:v>
                </c:pt>
                <c:pt idx="27">
                  <c:v>44386</c:v>
                </c:pt>
                <c:pt idx="28">
                  <c:v>44393</c:v>
                </c:pt>
                <c:pt idx="29">
                  <c:v>44400</c:v>
                </c:pt>
                <c:pt idx="30">
                  <c:v>44407</c:v>
                </c:pt>
                <c:pt idx="31">
                  <c:v>44414</c:v>
                </c:pt>
                <c:pt idx="32">
                  <c:v>44421</c:v>
                </c:pt>
                <c:pt idx="33">
                  <c:v>44428</c:v>
                </c:pt>
                <c:pt idx="34">
                  <c:v>44435</c:v>
                </c:pt>
                <c:pt idx="35">
                  <c:v>44442</c:v>
                </c:pt>
                <c:pt idx="36">
                  <c:v>44449</c:v>
                </c:pt>
                <c:pt idx="37">
                  <c:v>44456</c:v>
                </c:pt>
                <c:pt idx="38">
                  <c:v>44463</c:v>
                </c:pt>
                <c:pt idx="39">
                  <c:v>44470</c:v>
                </c:pt>
                <c:pt idx="40">
                  <c:v>44477</c:v>
                </c:pt>
                <c:pt idx="41">
                  <c:v>44484</c:v>
                </c:pt>
                <c:pt idx="42">
                  <c:v>44491</c:v>
                </c:pt>
                <c:pt idx="43">
                  <c:v>44498</c:v>
                </c:pt>
                <c:pt idx="44">
                  <c:v>44505</c:v>
                </c:pt>
                <c:pt idx="45">
                  <c:v>44512</c:v>
                </c:pt>
                <c:pt idx="46">
                  <c:v>44519</c:v>
                </c:pt>
                <c:pt idx="47">
                  <c:v>44526</c:v>
                </c:pt>
                <c:pt idx="48">
                  <c:v>44533</c:v>
                </c:pt>
                <c:pt idx="49">
                  <c:v>44540</c:v>
                </c:pt>
                <c:pt idx="50">
                  <c:v>44547</c:v>
                </c:pt>
                <c:pt idx="51">
                  <c:v>44554</c:v>
                </c:pt>
                <c:pt idx="52">
                  <c:v>44561</c:v>
                </c:pt>
                <c:pt idx="53">
                  <c:v>44568</c:v>
                </c:pt>
                <c:pt idx="54">
                  <c:v>44575</c:v>
                </c:pt>
                <c:pt idx="55">
                  <c:v>44582</c:v>
                </c:pt>
                <c:pt idx="56">
                  <c:v>44589</c:v>
                </c:pt>
                <c:pt idx="57">
                  <c:v>44596</c:v>
                </c:pt>
                <c:pt idx="58">
                  <c:v>44603</c:v>
                </c:pt>
                <c:pt idx="59">
                  <c:v>44610</c:v>
                </c:pt>
                <c:pt idx="60">
                  <c:v>44617</c:v>
                </c:pt>
                <c:pt idx="61">
                  <c:v>44624</c:v>
                </c:pt>
                <c:pt idx="62">
                  <c:v>44631</c:v>
                </c:pt>
                <c:pt idx="63">
                  <c:v>44638</c:v>
                </c:pt>
                <c:pt idx="64">
                  <c:v>44645</c:v>
                </c:pt>
                <c:pt idx="65">
                  <c:v>44652</c:v>
                </c:pt>
              </c:numCache>
            </c:numRef>
          </c:cat>
          <c:val>
            <c:numRef>
              <c:f>Sheet1!$H$2:$H$67</c:f>
              <c:numCache>
                <c:formatCode>General</c:formatCode>
                <c:ptCount val="66"/>
                <c:pt idx="0">
                  <c:v>3</c:v>
                </c:pt>
                <c:pt idx="1">
                  <c:v>28</c:v>
                </c:pt>
                <c:pt idx="2">
                  <c:v>24</c:v>
                </c:pt>
                <c:pt idx="3">
                  <c:v>46</c:v>
                </c:pt>
                <c:pt idx="4">
                  <c:v>36</c:v>
                </c:pt>
                <c:pt idx="5">
                  <c:v>21</c:v>
                </c:pt>
                <c:pt idx="6">
                  <c:v>20</c:v>
                </c:pt>
                <c:pt idx="7">
                  <c:v>20</c:v>
                </c:pt>
                <c:pt idx="8">
                  <c:v>21</c:v>
                </c:pt>
                <c:pt idx="9">
                  <c:v>14</c:v>
                </c:pt>
                <c:pt idx="10">
                  <c:v>15</c:v>
                </c:pt>
                <c:pt idx="11">
                  <c:v>10</c:v>
                </c:pt>
                <c:pt idx="12">
                  <c:v>24</c:v>
                </c:pt>
                <c:pt idx="13">
                  <c:v>46</c:v>
                </c:pt>
                <c:pt idx="14">
                  <c:v>14</c:v>
                </c:pt>
                <c:pt idx="15">
                  <c:v>16</c:v>
                </c:pt>
                <c:pt idx="16">
                  <c:v>27</c:v>
                </c:pt>
                <c:pt idx="17">
                  <c:v>24</c:v>
                </c:pt>
                <c:pt idx="18">
                  <c:v>24</c:v>
                </c:pt>
                <c:pt idx="19">
                  <c:v>25</c:v>
                </c:pt>
                <c:pt idx="20">
                  <c:v>35</c:v>
                </c:pt>
                <c:pt idx="21">
                  <c:v>55</c:v>
                </c:pt>
                <c:pt idx="22">
                  <c:v>62</c:v>
                </c:pt>
                <c:pt idx="23">
                  <c:v>195</c:v>
                </c:pt>
                <c:pt idx="24">
                  <c:v>125</c:v>
                </c:pt>
                <c:pt idx="25">
                  <c:v>178</c:v>
                </c:pt>
                <c:pt idx="26">
                  <c:v>229</c:v>
                </c:pt>
                <c:pt idx="27">
                  <c:v>154</c:v>
                </c:pt>
                <c:pt idx="28">
                  <c:v>168</c:v>
                </c:pt>
                <c:pt idx="29">
                  <c:v>204</c:v>
                </c:pt>
                <c:pt idx="30">
                  <c:v>175</c:v>
                </c:pt>
                <c:pt idx="31">
                  <c:v>221</c:v>
                </c:pt>
                <c:pt idx="32">
                  <c:v>338</c:v>
                </c:pt>
                <c:pt idx="33">
                  <c:v>364</c:v>
                </c:pt>
                <c:pt idx="34">
                  <c:v>146</c:v>
                </c:pt>
                <c:pt idx="35">
                  <c:v>145</c:v>
                </c:pt>
                <c:pt idx="36">
                  <c:v>332</c:v>
                </c:pt>
                <c:pt idx="37">
                  <c:v>235</c:v>
                </c:pt>
                <c:pt idx="38">
                  <c:v>287</c:v>
                </c:pt>
                <c:pt idx="39">
                  <c:v>276</c:v>
                </c:pt>
                <c:pt idx="40">
                  <c:v>199</c:v>
                </c:pt>
                <c:pt idx="41">
                  <c:v>345</c:v>
                </c:pt>
                <c:pt idx="42">
                  <c:v>184</c:v>
                </c:pt>
                <c:pt idx="43">
                  <c:v>181</c:v>
                </c:pt>
                <c:pt idx="44">
                  <c:v>226</c:v>
                </c:pt>
                <c:pt idx="45">
                  <c:v>750</c:v>
                </c:pt>
                <c:pt idx="46">
                  <c:v>383</c:v>
                </c:pt>
                <c:pt idx="47">
                  <c:v>306</c:v>
                </c:pt>
                <c:pt idx="48">
                  <c:v>259</c:v>
                </c:pt>
                <c:pt idx="49">
                  <c:v>302</c:v>
                </c:pt>
                <c:pt idx="50">
                  <c:v>923</c:v>
                </c:pt>
                <c:pt idx="51">
                  <c:v>575</c:v>
                </c:pt>
                <c:pt idx="52">
                  <c:v>514</c:v>
                </c:pt>
                <c:pt idx="53">
                  <c:v>1066</c:v>
                </c:pt>
                <c:pt idx="54">
                  <c:v>1024</c:v>
                </c:pt>
                <c:pt idx="55">
                  <c:v>428</c:v>
                </c:pt>
                <c:pt idx="56">
                  <c:v>266</c:v>
                </c:pt>
                <c:pt idx="57">
                  <c:v>131</c:v>
                </c:pt>
                <c:pt idx="58">
                  <c:v>353</c:v>
                </c:pt>
                <c:pt idx="59">
                  <c:v>533</c:v>
                </c:pt>
                <c:pt idx="60">
                  <c:v>422</c:v>
                </c:pt>
                <c:pt idx="61">
                  <c:v>404</c:v>
                </c:pt>
                <c:pt idx="62">
                  <c:v>399</c:v>
                </c:pt>
                <c:pt idx="63">
                  <c:v>441</c:v>
                </c:pt>
                <c:pt idx="64">
                  <c:v>370</c:v>
                </c:pt>
                <c:pt idx="65">
                  <c:v>512</c:v>
                </c:pt>
              </c:numCache>
            </c:numRef>
          </c:val>
          <c:smooth val="0"/>
          <c:extLst>
            <c:ext xmlns:c16="http://schemas.microsoft.com/office/drawing/2014/chart" uri="{C3380CC4-5D6E-409C-BE32-E72D297353CC}">
              <c16:uniqueId val="{00000009-757B-4751-B5C8-69056E13F5F0}"/>
            </c:ext>
          </c:extLst>
        </c:ser>
        <c:ser>
          <c:idx val="6"/>
          <c:order val="6"/>
          <c:tx>
            <c:strRef>
              <c:f>Sheet1!$G$1</c:f>
              <c:strCache>
                <c:ptCount val="1"/>
                <c:pt idx="0">
                  <c:v>Total</c:v>
                </c:pt>
              </c:strCache>
            </c:strRef>
          </c:tx>
          <c:spPr>
            <a:ln w="19050" cap="rnd">
              <a:solidFill>
                <a:schemeClr val="bg2">
                  <a:lumMod val="50000"/>
                </a:schemeClr>
              </a:solidFill>
              <a:round/>
            </a:ln>
            <a:effectLst/>
          </c:spPr>
          <c:marker>
            <c:symbol val="none"/>
          </c:marker>
          <c:val>
            <c:numRef>
              <c:f>Sheet1!$G$2:$G$67</c:f>
              <c:numCache>
                <c:formatCode>General</c:formatCode>
                <c:ptCount val="66"/>
                <c:pt idx="0">
                  <c:v>17</c:v>
                </c:pt>
                <c:pt idx="1">
                  <c:v>106</c:v>
                </c:pt>
                <c:pt idx="2">
                  <c:v>82</c:v>
                </c:pt>
                <c:pt idx="3">
                  <c:v>102</c:v>
                </c:pt>
                <c:pt idx="4">
                  <c:v>97</c:v>
                </c:pt>
                <c:pt idx="5">
                  <c:v>100</c:v>
                </c:pt>
                <c:pt idx="6">
                  <c:v>75</c:v>
                </c:pt>
                <c:pt idx="7">
                  <c:v>91</c:v>
                </c:pt>
                <c:pt idx="8">
                  <c:v>119</c:v>
                </c:pt>
                <c:pt idx="9">
                  <c:v>132</c:v>
                </c:pt>
                <c:pt idx="10">
                  <c:v>80</c:v>
                </c:pt>
                <c:pt idx="11">
                  <c:v>72</c:v>
                </c:pt>
                <c:pt idx="12">
                  <c:v>88</c:v>
                </c:pt>
                <c:pt idx="13">
                  <c:v>121</c:v>
                </c:pt>
                <c:pt idx="14">
                  <c:v>72</c:v>
                </c:pt>
                <c:pt idx="15">
                  <c:v>115</c:v>
                </c:pt>
                <c:pt idx="16">
                  <c:v>111</c:v>
                </c:pt>
                <c:pt idx="17">
                  <c:v>123</c:v>
                </c:pt>
                <c:pt idx="18">
                  <c:v>109</c:v>
                </c:pt>
                <c:pt idx="19">
                  <c:v>152</c:v>
                </c:pt>
                <c:pt idx="20">
                  <c:v>190</c:v>
                </c:pt>
                <c:pt idx="21">
                  <c:v>220</c:v>
                </c:pt>
                <c:pt idx="22">
                  <c:v>309</c:v>
                </c:pt>
                <c:pt idx="23">
                  <c:v>461</c:v>
                </c:pt>
                <c:pt idx="24">
                  <c:v>392</c:v>
                </c:pt>
                <c:pt idx="25">
                  <c:v>571</c:v>
                </c:pt>
                <c:pt idx="26">
                  <c:v>656</c:v>
                </c:pt>
                <c:pt idx="27">
                  <c:v>636</c:v>
                </c:pt>
                <c:pt idx="28">
                  <c:v>699</c:v>
                </c:pt>
                <c:pt idx="29">
                  <c:v>630</c:v>
                </c:pt>
                <c:pt idx="30">
                  <c:v>596</c:v>
                </c:pt>
                <c:pt idx="31">
                  <c:v>762</c:v>
                </c:pt>
                <c:pt idx="32">
                  <c:v>895</c:v>
                </c:pt>
                <c:pt idx="33">
                  <c:v>878</c:v>
                </c:pt>
                <c:pt idx="34">
                  <c:v>689</c:v>
                </c:pt>
                <c:pt idx="35">
                  <c:v>705</c:v>
                </c:pt>
                <c:pt idx="36">
                  <c:v>930</c:v>
                </c:pt>
                <c:pt idx="37">
                  <c:v>799</c:v>
                </c:pt>
                <c:pt idx="38">
                  <c:v>901</c:v>
                </c:pt>
                <c:pt idx="39">
                  <c:v>827</c:v>
                </c:pt>
                <c:pt idx="40">
                  <c:v>780</c:v>
                </c:pt>
                <c:pt idx="41">
                  <c:v>992</c:v>
                </c:pt>
                <c:pt idx="42">
                  <c:v>822</c:v>
                </c:pt>
                <c:pt idx="43">
                  <c:v>733</c:v>
                </c:pt>
                <c:pt idx="44">
                  <c:v>918</c:v>
                </c:pt>
                <c:pt idx="45">
                  <c:v>1731</c:v>
                </c:pt>
                <c:pt idx="46">
                  <c:v>1203</c:v>
                </c:pt>
                <c:pt idx="47">
                  <c:v>1070</c:v>
                </c:pt>
                <c:pt idx="48">
                  <c:v>1030</c:v>
                </c:pt>
                <c:pt idx="49">
                  <c:v>1172</c:v>
                </c:pt>
                <c:pt idx="50">
                  <c:v>2014</c:v>
                </c:pt>
                <c:pt idx="51">
                  <c:v>1690</c:v>
                </c:pt>
                <c:pt idx="52">
                  <c:v>1497</c:v>
                </c:pt>
                <c:pt idx="53">
                  <c:v>1997</c:v>
                </c:pt>
                <c:pt idx="54">
                  <c:v>1974</c:v>
                </c:pt>
                <c:pt idx="55">
                  <c:v>1183</c:v>
                </c:pt>
                <c:pt idx="56">
                  <c:v>1089</c:v>
                </c:pt>
                <c:pt idx="57">
                  <c:v>828</c:v>
                </c:pt>
                <c:pt idx="58">
                  <c:v>1134</c:v>
                </c:pt>
                <c:pt idx="59">
                  <c:v>1735</c:v>
                </c:pt>
                <c:pt idx="60">
                  <c:v>1476</c:v>
                </c:pt>
                <c:pt idx="61">
                  <c:v>1417</c:v>
                </c:pt>
                <c:pt idx="62">
                  <c:v>1507</c:v>
                </c:pt>
                <c:pt idx="63">
                  <c:v>1496</c:v>
                </c:pt>
                <c:pt idx="64">
                  <c:v>1413</c:v>
                </c:pt>
                <c:pt idx="65">
                  <c:v>1564</c:v>
                </c:pt>
              </c:numCache>
            </c:numRef>
          </c:val>
          <c:smooth val="0"/>
          <c:extLst>
            <c:ext xmlns:c16="http://schemas.microsoft.com/office/drawing/2014/chart" uri="{C3380CC4-5D6E-409C-BE32-E72D297353CC}">
              <c16:uniqueId val="{0000000A-757B-4751-B5C8-69056E13F5F0}"/>
            </c:ext>
          </c:extLst>
        </c:ser>
        <c:dLbls>
          <c:showLegendKey val="0"/>
          <c:showVal val="0"/>
          <c:showCatName val="0"/>
          <c:showSerName val="0"/>
          <c:showPercent val="0"/>
          <c:showBubbleSize val="0"/>
        </c:dLbls>
        <c:smooth val="0"/>
        <c:axId val="949556287"/>
        <c:axId val="949559647"/>
      </c:lineChart>
      <c:dateAx>
        <c:axId val="949556287"/>
        <c:scaling>
          <c:orientation val="minMax"/>
        </c:scaling>
        <c:delete val="0"/>
        <c:axPos val="b"/>
        <c:numFmt formatCode="[$-409]mmm\ yyyy;@"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949559647"/>
        <c:crosses val="autoZero"/>
        <c:auto val="1"/>
        <c:lblOffset val="100"/>
        <c:baseTimeUnit val="days"/>
        <c:majorUnit val="2"/>
        <c:majorTimeUnit val="months"/>
      </c:dateAx>
      <c:valAx>
        <c:axId val="949559647"/>
        <c:scaling>
          <c:orientation val="minMax"/>
        </c:scaling>
        <c:delete val="0"/>
        <c:axPos val="l"/>
        <c:numFmt formatCode="General" sourceLinked="1"/>
        <c:majorTickMark val="out"/>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949556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Total frequency</c:v>
                </c:pt>
              </c:strCache>
            </c:strRef>
          </c:tx>
          <c:spPr>
            <a:ln w="38100" cap="rnd">
              <a:noFill/>
              <a:round/>
            </a:ln>
            <a:effectLst/>
          </c:spPr>
          <c:marker>
            <c:symbol val="circle"/>
            <c:size val="4"/>
            <c:spPr>
              <a:solidFill>
                <a:srgbClr val="00A9F4"/>
              </a:solidFill>
              <a:ln w="9525">
                <a:noFill/>
              </a:ln>
              <a:effectLst/>
            </c:spPr>
          </c:marker>
          <c:xVal>
            <c:numRef>
              <c:f>Sheet1!$A$2:$A$455</c:f>
              <c:numCache>
                <c:formatCode>General</c:formatCode>
                <c:ptCount val="454"/>
                <c:pt idx="0">
                  <c:v>86</c:v>
                </c:pt>
                <c:pt idx="1">
                  <c:v>42</c:v>
                </c:pt>
                <c:pt idx="2">
                  <c:v>42</c:v>
                </c:pt>
                <c:pt idx="3">
                  <c:v>42</c:v>
                </c:pt>
                <c:pt idx="4">
                  <c:v>44</c:v>
                </c:pt>
                <c:pt idx="5">
                  <c:v>65</c:v>
                </c:pt>
                <c:pt idx="6">
                  <c:v>84</c:v>
                </c:pt>
                <c:pt idx="7">
                  <c:v>51</c:v>
                </c:pt>
                <c:pt idx="8">
                  <c:v>62</c:v>
                </c:pt>
                <c:pt idx="9">
                  <c:v>71</c:v>
                </c:pt>
                <c:pt idx="10">
                  <c:v>67</c:v>
                </c:pt>
                <c:pt idx="11">
                  <c:v>43</c:v>
                </c:pt>
                <c:pt idx="12">
                  <c:v>52</c:v>
                </c:pt>
                <c:pt idx="13">
                  <c:v>41</c:v>
                </c:pt>
                <c:pt idx="14">
                  <c:v>47</c:v>
                </c:pt>
                <c:pt idx="15">
                  <c:v>38</c:v>
                </c:pt>
                <c:pt idx="16">
                  <c:v>56</c:v>
                </c:pt>
                <c:pt idx="17">
                  <c:v>92</c:v>
                </c:pt>
                <c:pt idx="18">
                  <c:v>46</c:v>
                </c:pt>
                <c:pt idx="19">
                  <c:v>49</c:v>
                </c:pt>
                <c:pt idx="20">
                  <c:v>62</c:v>
                </c:pt>
                <c:pt idx="21">
                  <c:v>56</c:v>
                </c:pt>
                <c:pt idx="22">
                  <c:v>63</c:v>
                </c:pt>
                <c:pt idx="23">
                  <c:v>76</c:v>
                </c:pt>
                <c:pt idx="24">
                  <c:v>53</c:v>
                </c:pt>
                <c:pt idx="25">
                  <c:v>65</c:v>
                </c:pt>
                <c:pt idx="26">
                  <c:v>34</c:v>
                </c:pt>
                <c:pt idx="27">
                  <c:v>54</c:v>
                </c:pt>
                <c:pt idx="28">
                  <c:v>53</c:v>
                </c:pt>
                <c:pt idx="29">
                  <c:v>51</c:v>
                </c:pt>
                <c:pt idx="30">
                  <c:v>51</c:v>
                </c:pt>
                <c:pt idx="31">
                  <c:v>61</c:v>
                </c:pt>
                <c:pt idx="32">
                  <c:v>52</c:v>
                </c:pt>
                <c:pt idx="33">
                  <c:v>83</c:v>
                </c:pt>
                <c:pt idx="34">
                  <c:v>81</c:v>
                </c:pt>
                <c:pt idx="35">
                  <c:v>13</c:v>
                </c:pt>
                <c:pt idx="36">
                  <c:v>52</c:v>
                </c:pt>
                <c:pt idx="37">
                  <c:v>53</c:v>
                </c:pt>
                <c:pt idx="38">
                  <c:v>59</c:v>
                </c:pt>
                <c:pt idx="39">
                  <c:v>43</c:v>
                </c:pt>
                <c:pt idx="40">
                  <c:v>49</c:v>
                </c:pt>
                <c:pt idx="41">
                  <c:v>56</c:v>
                </c:pt>
                <c:pt idx="42">
                  <c:v>56</c:v>
                </c:pt>
                <c:pt idx="43">
                  <c:v>34</c:v>
                </c:pt>
                <c:pt idx="44">
                  <c:v>65</c:v>
                </c:pt>
                <c:pt idx="45">
                  <c:v>65</c:v>
                </c:pt>
                <c:pt idx="46">
                  <c:v>48</c:v>
                </c:pt>
                <c:pt idx="47">
                  <c:v>28</c:v>
                </c:pt>
                <c:pt idx="48">
                  <c:v>45</c:v>
                </c:pt>
                <c:pt idx="49">
                  <c:v>46</c:v>
                </c:pt>
                <c:pt idx="50">
                  <c:v>47</c:v>
                </c:pt>
                <c:pt idx="51">
                  <c:v>60</c:v>
                </c:pt>
                <c:pt idx="52">
                  <c:v>49</c:v>
                </c:pt>
                <c:pt idx="53">
                  <c:v>51</c:v>
                </c:pt>
                <c:pt idx="54">
                  <c:v>57</c:v>
                </c:pt>
                <c:pt idx="55">
                  <c:v>29</c:v>
                </c:pt>
                <c:pt idx="56">
                  <c:v>44</c:v>
                </c:pt>
                <c:pt idx="57">
                  <c:v>50</c:v>
                </c:pt>
                <c:pt idx="58">
                  <c:v>52</c:v>
                </c:pt>
                <c:pt idx="59">
                  <c:v>47</c:v>
                </c:pt>
                <c:pt idx="60">
                  <c:v>34</c:v>
                </c:pt>
                <c:pt idx="61">
                  <c:v>50</c:v>
                </c:pt>
                <c:pt idx="62">
                  <c:v>40</c:v>
                </c:pt>
                <c:pt idx="63">
                  <c:v>51</c:v>
                </c:pt>
                <c:pt idx="64">
                  <c:v>39</c:v>
                </c:pt>
                <c:pt idx="65">
                  <c:v>43</c:v>
                </c:pt>
                <c:pt idx="66">
                  <c:v>47</c:v>
                </c:pt>
                <c:pt idx="67">
                  <c:v>35</c:v>
                </c:pt>
                <c:pt idx="68">
                  <c:v>43</c:v>
                </c:pt>
                <c:pt idx="69">
                  <c:v>55</c:v>
                </c:pt>
                <c:pt idx="70">
                  <c:v>38</c:v>
                </c:pt>
                <c:pt idx="71">
                  <c:v>53</c:v>
                </c:pt>
                <c:pt idx="72">
                  <c:v>52</c:v>
                </c:pt>
                <c:pt idx="73">
                  <c:v>23</c:v>
                </c:pt>
                <c:pt idx="74">
                  <c:v>43</c:v>
                </c:pt>
                <c:pt idx="75">
                  <c:v>46</c:v>
                </c:pt>
                <c:pt idx="76">
                  <c:v>47</c:v>
                </c:pt>
                <c:pt idx="77">
                  <c:v>47</c:v>
                </c:pt>
                <c:pt idx="78">
                  <c:v>47</c:v>
                </c:pt>
                <c:pt idx="79">
                  <c:v>52</c:v>
                </c:pt>
                <c:pt idx="80">
                  <c:v>48</c:v>
                </c:pt>
                <c:pt idx="81">
                  <c:v>34</c:v>
                </c:pt>
                <c:pt idx="82">
                  <c:v>44</c:v>
                </c:pt>
                <c:pt idx="83">
                  <c:v>49</c:v>
                </c:pt>
                <c:pt idx="84">
                  <c:v>50</c:v>
                </c:pt>
                <c:pt idx="85">
                  <c:v>21</c:v>
                </c:pt>
                <c:pt idx="86">
                  <c:v>29</c:v>
                </c:pt>
                <c:pt idx="87">
                  <c:v>52</c:v>
                </c:pt>
                <c:pt idx="88">
                  <c:v>51</c:v>
                </c:pt>
                <c:pt idx="89">
                  <c:v>57</c:v>
                </c:pt>
                <c:pt idx="90">
                  <c:v>33</c:v>
                </c:pt>
                <c:pt idx="91">
                  <c:v>56</c:v>
                </c:pt>
                <c:pt idx="92">
                  <c:v>26</c:v>
                </c:pt>
                <c:pt idx="93">
                  <c:v>46</c:v>
                </c:pt>
                <c:pt idx="94">
                  <c:v>26</c:v>
                </c:pt>
                <c:pt idx="95">
                  <c:v>40</c:v>
                </c:pt>
                <c:pt idx="96">
                  <c:v>32</c:v>
                </c:pt>
                <c:pt idx="97">
                  <c:v>38</c:v>
                </c:pt>
                <c:pt idx="98">
                  <c:v>30</c:v>
                </c:pt>
                <c:pt idx="99">
                  <c:v>35</c:v>
                </c:pt>
                <c:pt idx="100">
                  <c:v>17</c:v>
                </c:pt>
                <c:pt idx="101">
                  <c:v>48</c:v>
                </c:pt>
                <c:pt idx="102">
                  <c:v>39</c:v>
                </c:pt>
                <c:pt idx="103">
                  <c:v>38</c:v>
                </c:pt>
                <c:pt idx="104">
                  <c:v>42</c:v>
                </c:pt>
                <c:pt idx="105">
                  <c:v>42</c:v>
                </c:pt>
                <c:pt idx="106">
                  <c:v>39</c:v>
                </c:pt>
                <c:pt idx="107">
                  <c:v>32</c:v>
                </c:pt>
                <c:pt idx="108">
                  <c:v>34</c:v>
                </c:pt>
                <c:pt idx="109">
                  <c:v>44</c:v>
                </c:pt>
                <c:pt idx="110">
                  <c:v>45</c:v>
                </c:pt>
                <c:pt idx="111">
                  <c:v>36</c:v>
                </c:pt>
                <c:pt idx="112">
                  <c:v>54</c:v>
                </c:pt>
                <c:pt idx="113">
                  <c:v>50</c:v>
                </c:pt>
                <c:pt idx="114">
                  <c:v>54</c:v>
                </c:pt>
                <c:pt idx="115">
                  <c:v>30</c:v>
                </c:pt>
                <c:pt idx="116">
                  <c:v>39</c:v>
                </c:pt>
                <c:pt idx="117">
                  <c:v>39</c:v>
                </c:pt>
                <c:pt idx="118">
                  <c:v>31</c:v>
                </c:pt>
                <c:pt idx="119">
                  <c:v>28</c:v>
                </c:pt>
                <c:pt idx="120">
                  <c:v>26</c:v>
                </c:pt>
                <c:pt idx="121">
                  <c:v>26</c:v>
                </c:pt>
                <c:pt idx="122">
                  <c:v>21</c:v>
                </c:pt>
                <c:pt idx="123">
                  <c:v>18</c:v>
                </c:pt>
                <c:pt idx="124">
                  <c:v>40</c:v>
                </c:pt>
                <c:pt idx="125">
                  <c:v>36</c:v>
                </c:pt>
                <c:pt idx="126">
                  <c:v>26</c:v>
                </c:pt>
                <c:pt idx="127">
                  <c:v>40</c:v>
                </c:pt>
                <c:pt idx="128">
                  <c:v>42</c:v>
                </c:pt>
                <c:pt idx="129">
                  <c:v>27</c:v>
                </c:pt>
                <c:pt idx="130">
                  <c:v>37</c:v>
                </c:pt>
                <c:pt idx="131">
                  <c:v>32</c:v>
                </c:pt>
                <c:pt idx="132">
                  <c:v>19</c:v>
                </c:pt>
                <c:pt idx="133">
                  <c:v>21</c:v>
                </c:pt>
                <c:pt idx="134">
                  <c:v>37</c:v>
                </c:pt>
                <c:pt idx="135">
                  <c:v>34</c:v>
                </c:pt>
                <c:pt idx="136">
                  <c:v>39</c:v>
                </c:pt>
                <c:pt idx="137">
                  <c:v>33</c:v>
                </c:pt>
                <c:pt idx="138">
                  <c:v>24</c:v>
                </c:pt>
                <c:pt idx="139">
                  <c:v>16</c:v>
                </c:pt>
                <c:pt idx="140">
                  <c:v>25</c:v>
                </c:pt>
                <c:pt idx="141">
                  <c:v>31</c:v>
                </c:pt>
                <c:pt idx="142">
                  <c:v>49</c:v>
                </c:pt>
                <c:pt idx="143">
                  <c:v>25</c:v>
                </c:pt>
                <c:pt idx="144">
                  <c:v>8</c:v>
                </c:pt>
                <c:pt idx="145">
                  <c:v>35</c:v>
                </c:pt>
                <c:pt idx="146">
                  <c:v>19</c:v>
                </c:pt>
                <c:pt idx="147">
                  <c:v>9</c:v>
                </c:pt>
                <c:pt idx="148">
                  <c:v>42</c:v>
                </c:pt>
                <c:pt idx="149">
                  <c:v>28</c:v>
                </c:pt>
                <c:pt idx="150">
                  <c:v>25</c:v>
                </c:pt>
                <c:pt idx="151">
                  <c:v>46</c:v>
                </c:pt>
                <c:pt idx="152">
                  <c:v>39</c:v>
                </c:pt>
                <c:pt idx="153">
                  <c:v>25</c:v>
                </c:pt>
                <c:pt idx="154">
                  <c:v>21</c:v>
                </c:pt>
                <c:pt idx="155">
                  <c:v>37</c:v>
                </c:pt>
                <c:pt idx="156">
                  <c:v>38</c:v>
                </c:pt>
                <c:pt idx="157">
                  <c:v>40</c:v>
                </c:pt>
                <c:pt idx="158">
                  <c:v>23</c:v>
                </c:pt>
                <c:pt idx="159">
                  <c:v>24</c:v>
                </c:pt>
                <c:pt idx="160">
                  <c:v>39</c:v>
                </c:pt>
                <c:pt idx="161">
                  <c:v>43</c:v>
                </c:pt>
                <c:pt idx="162">
                  <c:v>16</c:v>
                </c:pt>
                <c:pt idx="163">
                  <c:v>29</c:v>
                </c:pt>
                <c:pt idx="164">
                  <c:v>38</c:v>
                </c:pt>
                <c:pt idx="165">
                  <c:v>36</c:v>
                </c:pt>
                <c:pt idx="166">
                  <c:v>14</c:v>
                </c:pt>
                <c:pt idx="167">
                  <c:v>10</c:v>
                </c:pt>
                <c:pt idx="168">
                  <c:v>45</c:v>
                </c:pt>
                <c:pt idx="169">
                  <c:v>10</c:v>
                </c:pt>
                <c:pt idx="170">
                  <c:v>33</c:v>
                </c:pt>
                <c:pt idx="171">
                  <c:v>35</c:v>
                </c:pt>
                <c:pt idx="172">
                  <c:v>35</c:v>
                </c:pt>
                <c:pt idx="173">
                  <c:v>37</c:v>
                </c:pt>
                <c:pt idx="174">
                  <c:v>19</c:v>
                </c:pt>
                <c:pt idx="175">
                  <c:v>38</c:v>
                </c:pt>
                <c:pt idx="176">
                  <c:v>26</c:v>
                </c:pt>
                <c:pt idx="177">
                  <c:v>24</c:v>
                </c:pt>
                <c:pt idx="178">
                  <c:v>29</c:v>
                </c:pt>
                <c:pt idx="179">
                  <c:v>24</c:v>
                </c:pt>
                <c:pt idx="180">
                  <c:v>15</c:v>
                </c:pt>
                <c:pt idx="181">
                  <c:v>26</c:v>
                </c:pt>
                <c:pt idx="182">
                  <c:v>24</c:v>
                </c:pt>
                <c:pt idx="183">
                  <c:v>19</c:v>
                </c:pt>
                <c:pt idx="184">
                  <c:v>24</c:v>
                </c:pt>
                <c:pt idx="185">
                  <c:v>18</c:v>
                </c:pt>
                <c:pt idx="186">
                  <c:v>13</c:v>
                </c:pt>
                <c:pt idx="187">
                  <c:v>19</c:v>
                </c:pt>
                <c:pt idx="188">
                  <c:v>19</c:v>
                </c:pt>
                <c:pt idx="189">
                  <c:v>22</c:v>
                </c:pt>
                <c:pt idx="190">
                  <c:v>15</c:v>
                </c:pt>
                <c:pt idx="191">
                  <c:v>19</c:v>
                </c:pt>
                <c:pt idx="192">
                  <c:v>34</c:v>
                </c:pt>
                <c:pt idx="193">
                  <c:v>17</c:v>
                </c:pt>
                <c:pt idx="194">
                  <c:v>15</c:v>
                </c:pt>
                <c:pt idx="195">
                  <c:v>35</c:v>
                </c:pt>
                <c:pt idx="196">
                  <c:v>10</c:v>
                </c:pt>
                <c:pt idx="197">
                  <c:v>16</c:v>
                </c:pt>
                <c:pt idx="198">
                  <c:v>14</c:v>
                </c:pt>
                <c:pt idx="199">
                  <c:v>17</c:v>
                </c:pt>
                <c:pt idx="200">
                  <c:v>17</c:v>
                </c:pt>
                <c:pt idx="201">
                  <c:v>14</c:v>
                </c:pt>
                <c:pt idx="202">
                  <c:v>43</c:v>
                </c:pt>
                <c:pt idx="203">
                  <c:v>25</c:v>
                </c:pt>
                <c:pt idx="204">
                  <c:v>16</c:v>
                </c:pt>
                <c:pt idx="205">
                  <c:v>9</c:v>
                </c:pt>
                <c:pt idx="206">
                  <c:v>7</c:v>
                </c:pt>
                <c:pt idx="207">
                  <c:v>19</c:v>
                </c:pt>
                <c:pt idx="208">
                  <c:v>34</c:v>
                </c:pt>
                <c:pt idx="209">
                  <c:v>13</c:v>
                </c:pt>
                <c:pt idx="210">
                  <c:v>26</c:v>
                </c:pt>
                <c:pt idx="211">
                  <c:v>17</c:v>
                </c:pt>
                <c:pt idx="212">
                  <c:v>38</c:v>
                </c:pt>
                <c:pt idx="213">
                  <c:v>16</c:v>
                </c:pt>
                <c:pt idx="214">
                  <c:v>11</c:v>
                </c:pt>
                <c:pt idx="215">
                  <c:v>13</c:v>
                </c:pt>
                <c:pt idx="216">
                  <c:v>10</c:v>
                </c:pt>
                <c:pt idx="217">
                  <c:v>29</c:v>
                </c:pt>
                <c:pt idx="218">
                  <c:v>16</c:v>
                </c:pt>
                <c:pt idx="219">
                  <c:v>16</c:v>
                </c:pt>
                <c:pt idx="220">
                  <c:v>24</c:v>
                </c:pt>
                <c:pt idx="221">
                  <c:v>27</c:v>
                </c:pt>
                <c:pt idx="222">
                  <c:v>23</c:v>
                </c:pt>
                <c:pt idx="223">
                  <c:v>25</c:v>
                </c:pt>
                <c:pt idx="224">
                  <c:v>22</c:v>
                </c:pt>
                <c:pt idx="225">
                  <c:v>17</c:v>
                </c:pt>
                <c:pt idx="226">
                  <c:v>32</c:v>
                </c:pt>
                <c:pt idx="227">
                  <c:v>14</c:v>
                </c:pt>
                <c:pt idx="228">
                  <c:v>35</c:v>
                </c:pt>
                <c:pt idx="229">
                  <c:v>23</c:v>
                </c:pt>
                <c:pt idx="230">
                  <c:v>19</c:v>
                </c:pt>
                <c:pt idx="231">
                  <c:v>19</c:v>
                </c:pt>
                <c:pt idx="232">
                  <c:v>12</c:v>
                </c:pt>
                <c:pt idx="233">
                  <c:v>8</c:v>
                </c:pt>
                <c:pt idx="234">
                  <c:v>28</c:v>
                </c:pt>
                <c:pt idx="235">
                  <c:v>23</c:v>
                </c:pt>
                <c:pt idx="236">
                  <c:v>18</c:v>
                </c:pt>
                <c:pt idx="237">
                  <c:v>14</c:v>
                </c:pt>
                <c:pt idx="238">
                  <c:v>24</c:v>
                </c:pt>
                <c:pt idx="239">
                  <c:v>12</c:v>
                </c:pt>
                <c:pt idx="240">
                  <c:v>28</c:v>
                </c:pt>
                <c:pt idx="241">
                  <c:v>24</c:v>
                </c:pt>
                <c:pt idx="242">
                  <c:v>23</c:v>
                </c:pt>
                <c:pt idx="243">
                  <c:v>17</c:v>
                </c:pt>
                <c:pt idx="244">
                  <c:v>24</c:v>
                </c:pt>
                <c:pt idx="245">
                  <c:v>12</c:v>
                </c:pt>
                <c:pt idx="246">
                  <c:v>14</c:v>
                </c:pt>
                <c:pt idx="247">
                  <c:v>31</c:v>
                </c:pt>
                <c:pt idx="248">
                  <c:v>17</c:v>
                </c:pt>
                <c:pt idx="249">
                  <c:v>15</c:v>
                </c:pt>
                <c:pt idx="250">
                  <c:v>27</c:v>
                </c:pt>
                <c:pt idx="251">
                  <c:v>27</c:v>
                </c:pt>
                <c:pt idx="252">
                  <c:v>10</c:v>
                </c:pt>
                <c:pt idx="253">
                  <c:v>9</c:v>
                </c:pt>
                <c:pt idx="254">
                  <c:v>15</c:v>
                </c:pt>
                <c:pt idx="255">
                  <c:v>29</c:v>
                </c:pt>
                <c:pt idx="256">
                  <c:v>9</c:v>
                </c:pt>
                <c:pt idx="257">
                  <c:v>9</c:v>
                </c:pt>
                <c:pt idx="258">
                  <c:v>26</c:v>
                </c:pt>
                <c:pt idx="259">
                  <c:v>18</c:v>
                </c:pt>
                <c:pt idx="260">
                  <c:v>14</c:v>
                </c:pt>
                <c:pt idx="261">
                  <c:v>13</c:v>
                </c:pt>
                <c:pt idx="262">
                  <c:v>19</c:v>
                </c:pt>
                <c:pt idx="263">
                  <c:v>20</c:v>
                </c:pt>
                <c:pt idx="264">
                  <c:v>22</c:v>
                </c:pt>
                <c:pt idx="265">
                  <c:v>12</c:v>
                </c:pt>
                <c:pt idx="266">
                  <c:v>18</c:v>
                </c:pt>
                <c:pt idx="267">
                  <c:v>14</c:v>
                </c:pt>
                <c:pt idx="268">
                  <c:v>7</c:v>
                </c:pt>
                <c:pt idx="269">
                  <c:v>25</c:v>
                </c:pt>
                <c:pt idx="270">
                  <c:v>19</c:v>
                </c:pt>
                <c:pt idx="271">
                  <c:v>14</c:v>
                </c:pt>
                <c:pt idx="272">
                  <c:v>20</c:v>
                </c:pt>
                <c:pt idx="273">
                  <c:v>33</c:v>
                </c:pt>
                <c:pt idx="274">
                  <c:v>20</c:v>
                </c:pt>
                <c:pt idx="275">
                  <c:v>35</c:v>
                </c:pt>
                <c:pt idx="276">
                  <c:v>10</c:v>
                </c:pt>
                <c:pt idx="277">
                  <c:v>10</c:v>
                </c:pt>
                <c:pt idx="278">
                  <c:v>18</c:v>
                </c:pt>
                <c:pt idx="279">
                  <c:v>14</c:v>
                </c:pt>
                <c:pt idx="280">
                  <c:v>7</c:v>
                </c:pt>
                <c:pt idx="281">
                  <c:v>19</c:v>
                </c:pt>
                <c:pt idx="282">
                  <c:v>5</c:v>
                </c:pt>
                <c:pt idx="283">
                  <c:v>11</c:v>
                </c:pt>
                <c:pt idx="284">
                  <c:v>23</c:v>
                </c:pt>
                <c:pt idx="285">
                  <c:v>8</c:v>
                </c:pt>
                <c:pt idx="286">
                  <c:v>21</c:v>
                </c:pt>
                <c:pt idx="287">
                  <c:v>23</c:v>
                </c:pt>
                <c:pt idx="288">
                  <c:v>24</c:v>
                </c:pt>
                <c:pt idx="289">
                  <c:v>9</c:v>
                </c:pt>
                <c:pt idx="290">
                  <c:v>20</c:v>
                </c:pt>
                <c:pt idx="291">
                  <c:v>7</c:v>
                </c:pt>
                <c:pt idx="292">
                  <c:v>18</c:v>
                </c:pt>
                <c:pt idx="293">
                  <c:v>14</c:v>
                </c:pt>
                <c:pt idx="294">
                  <c:v>8</c:v>
                </c:pt>
                <c:pt idx="295">
                  <c:v>17</c:v>
                </c:pt>
                <c:pt idx="296">
                  <c:v>6</c:v>
                </c:pt>
                <c:pt idx="297">
                  <c:v>9</c:v>
                </c:pt>
                <c:pt idx="298">
                  <c:v>14</c:v>
                </c:pt>
                <c:pt idx="299">
                  <c:v>6</c:v>
                </c:pt>
                <c:pt idx="300">
                  <c:v>9</c:v>
                </c:pt>
                <c:pt idx="301">
                  <c:v>11</c:v>
                </c:pt>
                <c:pt idx="302">
                  <c:v>17</c:v>
                </c:pt>
                <c:pt idx="303">
                  <c:v>7</c:v>
                </c:pt>
                <c:pt idx="304">
                  <c:v>7</c:v>
                </c:pt>
                <c:pt idx="305">
                  <c:v>10</c:v>
                </c:pt>
                <c:pt idx="306">
                  <c:v>10</c:v>
                </c:pt>
                <c:pt idx="307">
                  <c:v>13</c:v>
                </c:pt>
                <c:pt idx="308">
                  <c:v>5</c:v>
                </c:pt>
                <c:pt idx="309">
                  <c:v>8</c:v>
                </c:pt>
                <c:pt idx="310">
                  <c:v>14</c:v>
                </c:pt>
                <c:pt idx="311">
                  <c:v>6</c:v>
                </c:pt>
                <c:pt idx="312">
                  <c:v>14</c:v>
                </c:pt>
                <c:pt idx="313">
                  <c:v>2</c:v>
                </c:pt>
                <c:pt idx="314">
                  <c:v>7</c:v>
                </c:pt>
                <c:pt idx="315">
                  <c:v>9</c:v>
                </c:pt>
                <c:pt idx="316">
                  <c:v>4</c:v>
                </c:pt>
                <c:pt idx="317">
                  <c:v>6</c:v>
                </c:pt>
                <c:pt idx="318">
                  <c:v>4</c:v>
                </c:pt>
                <c:pt idx="319">
                  <c:v>7</c:v>
                </c:pt>
                <c:pt idx="320">
                  <c:v>6</c:v>
                </c:pt>
                <c:pt idx="321">
                  <c:v>5</c:v>
                </c:pt>
                <c:pt idx="322">
                  <c:v>6</c:v>
                </c:pt>
                <c:pt idx="323">
                  <c:v>1</c:v>
                </c:pt>
                <c:pt idx="324">
                  <c:v>5</c:v>
                </c:pt>
                <c:pt idx="325">
                  <c:v>8</c:v>
                </c:pt>
                <c:pt idx="326">
                  <c:v>6</c:v>
                </c:pt>
                <c:pt idx="327">
                  <c:v>8</c:v>
                </c:pt>
                <c:pt idx="328">
                  <c:v>8</c:v>
                </c:pt>
                <c:pt idx="329">
                  <c:v>7</c:v>
                </c:pt>
                <c:pt idx="330">
                  <c:v>5</c:v>
                </c:pt>
                <c:pt idx="331">
                  <c:v>6</c:v>
                </c:pt>
                <c:pt idx="332">
                  <c:v>1</c:v>
                </c:pt>
                <c:pt idx="333">
                  <c:v>5</c:v>
                </c:pt>
                <c:pt idx="334">
                  <c:v>2</c:v>
                </c:pt>
                <c:pt idx="335">
                  <c:v>6</c:v>
                </c:pt>
                <c:pt idx="336">
                  <c:v>10</c:v>
                </c:pt>
                <c:pt idx="337">
                  <c:v>2</c:v>
                </c:pt>
                <c:pt idx="338">
                  <c:v>7</c:v>
                </c:pt>
                <c:pt idx="339">
                  <c:v>3</c:v>
                </c:pt>
                <c:pt idx="340">
                  <c:v>2</c:v>
                </c:pt>
                <c:pt idx="341">
                  <c:v>11</c:v>
                </c:pt>
                <c:pt idx="342">
                  <c:v>2</c:v>
                </c:pt>
                <c:pt idx="343">
                  <c:v>4</c:v>
                </c:pt>
                <c:pt idx="344">
                  <c:v>10</c:v>
                </c:pt>
                <c:pt idx="345">
                  <c:v>10</c:v>
                </c:pt>
                <c:pt idx="346">
                  <c:v>5</c:v>
                </c:pt>
                <c:pt idx="347">
                  <c:v>1</c:v>
                </c:pt>
                <c:pt idx="348">
                  <c:v>5</c:v>
                </c:pt>
                <c:pt idx="349">
                  <c:v>1</c:v>
                </c:pt>
                <c:pt idx="350">
                  <c:v>6</c:v>
                </c:pt>
                <c:pt idx="351">
                  <c:v>4</c:v>
                </c:pt>
                <c:pt idx="352">
                  <c:v>5</c:v>
                </c:pt>
                <c:pt idx="353">
                  <c:v>4</c:v>
                </c:pt>
                <c:pt idx="354">
                  <c:v>7</c:v>
                </c:pt>
                <c:pt idx="355">
                  <c:v>11</c:v>
                </c:pt>
                <c:pt idx="356">
                  <c:v>5</c:v>
                </c:pt>
                <c:pt idx="357">
                  <c:v>2</c:v>
                </c:pt>
                <c:pt idx="358">
                  <c:v>1</c:v>
                </c:pt>
                <c:pt idx="359">
                  <c:v>4</c:v>
                </c:pt>
                <c:pt idx="360">
                  <c:v>1</c:v>
                </c:pt>
                <c:pt idx="361">
                  <c:v>4</c:v>
                </c:pt>
                <c:pt idx="362">
                  <c:v>6</c:v>
                </c:pt>
                <c:pt idx="363">
                  <c:v>9</c:v>
                </c:pt>
                <c:pt idx="364">
                  <c:v>7</c:v>
                </c:pt>
                <c:pt idx="365">
                  <c:v>2</c:v>
                </c:pt>
                <c:pt idx="366">
                  <c:v>3</c:v>
                </c:pt>
                <c:pt idx="367">
                  <c:v>1</c:v>
                </c:pt>
                <c:pt idx="368">
                  <c:v>1</c:v>
                </c:pt>
                <c:pt idx="369">
                  <c:v>3</c:v>
                </c:pt>
                <c:pt idx="370">
                  <c:v>7</c:v>
                </c:pt>
                <c:pt idx="371">
                  <c:v>4</c:v>
                </c:pt>
                <c:pt idx="372">
                  <c:v>3</c:v>
                </c:pt>
                <c:pt idx="373">
                  <c:v>5</c:v>
                </c:pt>
                <c:pt idx="374">
                  <c:v>6</c:v>
                </c:pt>
                <c:pt idx="375">
                  <c:v>1</c:v>
                </c:pt>
                <c:pt idx="376">
                  <c:v>0</c:v>
                </c:pt>
                <c:pt idx="377">
                  <c:v>2</c:v>
                </c:pt>
                <c:pt idx="378">
                  <c:v>3</c:v>
                </c:pt>
                <c:pt idx="379">
                  <c:v>4</c:v>
                </c:pt>
                <c:pt idx="380">
                  <c:v>5</c:v>
                </c:pt>
                <c:pt idx="381">
                  <c:v>4</c:v>
                </c:pt>
                <c:pt idx="382">
                  <c:v>4</c:v>
                </c:pt>
                <c:pt idx="383">
                  <c:v>3</c:v>
                </c:pt>
                <c:pt idx="384">
                  <c:v>5</c:v>
                </c:pt>
                <c:pt idx="385">
                  <c:v>7</c:v>
                </c:pt>
                <c:pt idx="386">
                  <c:v>5</c:v>
                </c:pt>
                <c:pt idx="387">
                  <c:v>2</c:v>
                </c:pt>
                <c:pt idx="388">
                  <c:v>3</c:v>
                </c:pt>
                <c:pt idx="389">
                  <c:v>0</c:v>
                </c:pt>
                <c:pt idx="390">
                  <c:v>1</c:v>
                </c:pt>
                <c:pt idx="391">
                  <c:v>8</c:v>
                </c:pt>
                <c:pt idx="392">
                  <c:v>5</c:v>
                </c:pt>
                <c:pt idx="393">
                  <c:v>5</c:v>
                </c:pt>
                <c:pt idx="394">
                  <c:v>5</c:v>
                </c:pt>
                <c:pt idx="395">
                  <c:v>3</c:v>
                </c:pt>
                <c:pt idx="396">
                  <c:v>2</c:v>
                </c:pt>
                <c:pt idx="397">
                  <c:v>1</c:v>
                </c:pt>
                <c:pt idx="398">
                  <c:v>3</c:v>
                </c:pt>
                <c:pt idx="399">
                  <c:v>7</c:v>
                </c:pt>
                <c:pt idx="400">
                  <c:v>4</c:v>
                </c:pt>
                <c:pt idx="401">
                  <c:v>0</c:v>
                </c:pt>
                <c:pt idx="402">
                  <c:v>1</c:v>
                </c:pt>
                <c:pt idx="403">
                  <c:v>3</c:v>
                </c:pt>
                <c:pt idx="404">
                  <c:v>5</c:v>
                </c:pt>
                <c:pt idx="405">
                  <c:v>6</c:v>
                </c:pt>
                <c:pt idx="406">
                  <c:v>3</c:v>
                </c:pt>
                <c:pt idx="407">
                  <c:v>2</c:v>
                </c:pt>
                <c:pt idx="408">
                  <c:v>3</c:v>
                </c:pt>
                <c:pt idx="409">
                  <c:v>2</c:v>
                </c:pt>
                <c:pt idx="410">
                  <c:v>3</c:v>
                </c:pt>
                <c:pt idx="411">
                  <c:v>4</c:v>
                </c:pt>
                <c:pt idx="412">
                  <c:v>2</c:v>
                </c:pt>
                <c:pt idx="413">
                  <c:v>5</c:v>
                </c:pt>
                <c:pt idx="414">
                  <c:v>4</c:v>
                </c:pt>
                <c:pt idx="415">
                  <c:v>8</c:v>
                </c:pt>
                <c:pt idx="416">
                  <c:v>5</c:v>
                </c:pt>
                <c:pt idx="417">
                  <c:v>3</c:v>
                </c:pt>
                <c:pt idx="418">
                  <c:v>3</c:v>
                </c:pt>
                <c:pt idx="419">
                  <c:v>1</c:v>
                </c:pt>
                <c:pt idx="420">
                  <c:v>2</c:v>
                </c:pt>
                <c:pt idx="421">
                  <c:v>1</c:v>
                </c:pt>
                <c:pt idx="422">
                  <c:v>9</c:v>
                </c:pt>
                <c:pt idx="423">
                  <c:v>6</c:v>
                </c:pt>
                <c:pt idx="424">
                  <c:v>4</c:v>
                </c:pt>
                <c:pt idx="425">
                  <c:v>1</c:v>
                </c:pt>
                <c:pt idx="426">
                  <c:v>5</c:v>
                </c:pt>
                <c:pt idx="427">
                  <c:v>2</c:v>
                </c:pt>
                <c:pt idx="428">
                  <c:v>2</c:v>
                </c:pt>
                <c:pt idx="429">
                  <c:v>0</c:v>
                </c:pt>
                <c:pt idx="430">
                  <c:v>2</c:v>
                </c:pt>
                <c:pt idx="431">
                  <c:v>5</c:v>
                </c:pt>
                <c:pt idx="432">
                  <c:v>3</c:v>
                </c:pt>
                <c:pt idx="433">
                  <c:v>2</c:v>
                </c:pt>
                <c:pt idx="434">
                  <c:v>8</c:v>
                </c:pt>
                <c:pt idx="435">
                  <c:v>3</c:v>
                </c:pt>
                <c:pt idx="436">
                  <c:v>3</c:v>
                </c:pt>
                <c:pt idx="437">
                  <c:v>7</c:v>
                </c:pt>
                <c:pt idx="438">
                  <c:v>0</c:v>
                </c:pt>
                <c:pt idx="439">
                  <c:v>1</c:v>
                </c:pt>
                <c:pt idx="440">
                  <c:v>2</c:v>
                </c:pt>
                <c:pt idx="441">
                  <c:v>4</c:v>
                </c:pt>
                <c:pt idx="442">
                  <c:v>0</c:v>
                </c:pt>
                <c:pt idx="443">
                  <c:v>0</c:v>
                </c:pt>
                <c:pt idx="444">
                  <c:v>0</c:v>
                </c:pt>
                <c:pt idx="445">
                  <c:v>2</c:v>
                </c:pt>
                <c:pt idx="446">
                  <c:v>6</c:v>
                </c:pt>
                <c:pt idx="447">
                  <c:v>2</c:v>
                </c:pt>
                <c:pt idx="448">
                  <c:v>2</c:v>
                </c:pt>
                <c:pt idx="449">
                  <c:v>0</c:v>
                </c:pt>
                <c:pt idx="450">
                  <c:v>1</c:v>
                </c:pt>
                <c:pt idx="451">
                  <c:v>4</c:v>
                </c:pt>
                <c:pt idx="452">
                  <c:v>2</c:v>
                </c:pt>
                <c:pt idx="453">
                  <c:v>2</c:v>
                </c:pt>
              </c:numCache>
            </c:numRef>
          </c:xVal>
          <c:yVal>
            <c:numRef>
              <c:f>Sheet1!$B$2:$B$455</c:f>
              <c:numCache>
                <c:formatCode>General</c:formatCode>
                <c:ptCount val="454"/>
                <c:pt idx="0">
                  <c:v>664</c:v>
                </c:pt>
                <c:pt idx="1">
                  <c:v>533</c:v>
                </c:pt>
                <c:pt idx="2">
                  <c:v>445</c:v>
                </c:pt>
                <c:pt idx="3">
                  <c:v>353</c:v>
                </c:pt>
                <c:pt idx="4">
                  <c:v>348</c:v>
                </c:pt>
                <c:pt idx="5">
                  <c:v>339</c:v>
                </c:pt>
                <c:pt idx="6">
                  <c:v>318</c:v>
                </c:pt>
                <c:pt idx="7">
                  <c:v>308</c:v>
                </c:pt>
                <c:pt idx="8">
                  <c:v>304</c:v>
                </c:pt>
                <c:pt idx="9">
                  <c:v>302</c:v>
                </c:pt>
                <c:pt idx="10">
                  <c:v>301</c:v>
                </c:pt>
                <c:pt idx="11">
                  <c:v>300</c:v>
                </c:pt>
                <c:pt idx="12">
                  <c:v>291</c:v>
                </c:pt>
                <c:pt idx="13">
                  <c:v>285</c:v>
                </c:pt>
                <c:pt idx="14">
                  <c:v>277</c:v>
                </c:pt>
                <c:pt idx="15">
                  <c:v>273</c:v>
                </c:pt>
                <c:pt idx="16">
                  <c:v>271</c:v>
                </c:pt>
                <c:pt idx="17">
                  <c:v>270</c:v>
                </c:pt>
                <c:pt idx="18">
                  <c:v>269</c:v>
                </c:pt>
                <c:pt idx="19">
                  <c:v>268</c:v>
                </c:pt>
                <c:pt idx="20">
                  <c:v>268</c:v>
                </c:pt>
                <c:pt idx="21">
                  <c:v>267</c:v>
                </c:pt>
                <c:pt idx="22">
                  <c:v>265</c:v>
                </c:pt>
                <c:pt idx="23">
                  <c:v>265</c:v>
                </c:pt>
                <c:pt idx="24">
                  <c:v>263</c:v>
                </c:pt>
                <c:pt idx="25">
                  <c:v>262</c:v>
                </c:pt>
                <c:pt idx="26">
                  <c:v>262</c:v>
                </c:pt>
                <c:pt idx="27">
                  <c:v>258</c:v>
                </c:pt>
                <c:pt idx="28">
                  <c:v>258</c:v>
                </c:pt>
                <c:pt idx="29">
                  <c:v>253</c:v>
                </c:pt>
                <c:pt idx="30">
                  <c:v>253</c:v>
                </c:pt>
                <c:pt idx="31">
                  <c:v>245</c:v>
                </c:pt>
                <c:pt idx="32">
                  <c:v>243</c:v>
                </c:pt>
                <c:pt idx="33">
                  <c:v>243</c:v>
                </c:pt>
                <c:pt idx="34">
                  <c:v>242</c:v>
                </c:pt>
                <c:pt idx="35">
                  <c:v>240</c:v>
                </c:pt>
                <c:pt idx="36">
                  <c:v>239</c:v>
                </c:pt>
                <c:pt idx="37">
                  <c:v>239</c:v>
                </c:pt>
                <c:pt idx="38">
                  <c:v>238</c:v>
                </c:pt>
                <c:pt idx="39">
                  <c:v>233</c:v>
                </c:pt>
                <c:pt idx="40">
                  <c:v>230</c:v>
                </c:pt>
                <c:pt idx="41">
                  <c:v>229</c:v>
                </c:pt>
                <c:pt idx="42">
                  <c:v>229</c:v>
                </c:pt>
                <c:pt idx="43">
                  <c:v>229</c:v>
                </c:pt>
                <c:pt idx="44">
                  <c:v>228</c:v>
                </c:pt>
                <c:pt idx="45">
                  <c:v>226</c:v>
                </c:pt>
                <c:pt idx="46">
                  <c:v>226</c:v>
                </c:pt>
                <c:pt idx="47">
                  <c:v>224</c:v>
                </c:pt>
                <c:pt idx="48">
                  <c:v>223</c:v>
                </c:pt>
                <c:pt idx="49">
                  <c:v>222</c:v>
                </c:pt>
                <c:pt idx="50">
                  <c:v>221</c:v>
                </c:pt>
                <c:pt idx="51">
                  <c:v>218</c:v>
                </c:pt>
                <c:pt idx="52">
                  <c:v>212</c:v>
                </c:pt>
                <c:pt idx="53">
                  <c:v>208</c:v>
                </c:pt>
                <c:pt idx="54">
                  <c:v>208</c:v>
                </c:pt>
                <c:pt idx="55">
                  <c:v>207</c:v>
                </c:pt>
                <c:pt idx="56">
                  <c:v>207</c:v>
                </c:pt>
                <c:pt idx="57">
                  <c:v>205</c:v>
                </c:pt>
                <c:pt idx="58">
                  <c:v>205</c:v>
                </c:pt>
                <c:pt idx="59">
                  <c:v>205</c:v>
                </c:pt>
                <c:pt idx="60">
                  <c:v>205</c:v>
                </c:pt>
                <c:pt idx="61">
                  <c:v>204</c:v>
                </c:pt>
                <c:pt idx="62">
                  <c:v>203</c:v>
                </c:pt>
                <c:pt idx="63">
                  <c:v>203</c:v>
                </c:pt>
                <c:pt idx="64">
                  <c:v>202</c:v>
                </c:pt>
                <c:pt idx="65">
                  <c:v>200</c:v>
                </c:pt>
                <c:pt idx="66">
                  <c:v>199</c:v>
                </c:pt>
                <c:pt idx="67">
                  <c:v>198</c:v>
                </c:pt>
                <c:pt idx="68">
                  <c:v>198</c:v>
                </c:pt>
                <c:pt idx="69">
                  <c:v>197</c:v>
                </c:pt>
                <c:pt idx="70">
                  <c:v>197</c:v>
                </c:pt>
                <c:pt idx="71">
                  <c:v>197</c:v>
                </c:pt>
                <c:pt idx="72">
                  <c:v>195</c:v>
                </c:pt>
                <c:pt idx="73">
                  <c:v>195</c:v>
                </c:pt>
                <c:pt idx="74">
                  <c:v>195</c:v>
                </c:pt>
                <c:pt idx="75">
                  <c:v>194</c:v>
                </c:pt>
                <c:pt idx="76">
                  <c:v>193</c:v>
                </c:pt>
                <c:pt idx="77">
                  <c:v>192</c:v>
                </c:pt>
                <c:pt idx="78">
                  <c:v>192</c:v>
                </c:pt>
                <c:pt idx="79">
                  <c:v>191</c:v>
                </c:pt>
                <c:pt idx="80">
                  <c:v>190</c:v>
                </c:pt>
                <c:pt idx="81">
                  <c:v>190</c:v>
                </c:pt>
                <c:pt idx="82">
                  <c:v>190</c:v>
                </c:pt>
                <c:pt idx="83">
                  <c:v>189</c:v>
                </c:pt>
                <c:pt idx="84">
                  <c:v>186</c:v>
                </c:pt>
                <c:pt idx="85">
                  <c:v>185</c:v>
                </c:pt>
                <c:pt idx="86">
                  <c:v>183</c:v>
                </c:pt>
                <c:pt idx="87">
                  <c:v>183</c:v>
                </c:pt>
                <c:pt idx="88">
                  <c:v>179</c:v>
                </c:pt>
                <c:pt idx="89">
                  <c:v>179</c:v>
                </c:pt>
                <c:pt idx="90">
                  <c:v>179</c:v>
                </c:pt>
                <c:pt idx="91">
                  <c:v>179</c:v>
                </c:pt>
                <c:pt idx="92">
                  <c:v>178</c:v>
                </c:pt>
                <c:pt idx="93">
                  <c:v>177</c:v>
                </c:pt>
                <c:pt idx="94">
                  <c:v>174</c:v>
                </c:pt>
                <c:pt idx="95">
                  <c:v>174</c:v>
                </c:pt>
                <c:pt idx="96">
                  <c:v>173</c:v>
                </c:pt>
                <c:pt idx="97">
                  <c:v>172</c:v>
                </c:pt>
                <c:pt idx="98">
                  <c:v>171</c:v>
                </c:pt>
                <c:pt idx="99">
                  <c:v>171</c:v>
                </c:pt>
                <c:pt idx="100">
                  <c:v>169</c:v>
                </c:pt>
                <c:pt idx="101">
                  <c:v>169</c:v>
                </c:pt>
                <c:pt idx="102">
                  <c:v>168</c:v>
                </c:pt>
                <c:pt idx="103">
                  <c:v>168</c:v>
                </c:pt>
                <c:pt idx="104">
                  <c:v>168</c:v>
                </c:pt>
                <c:pt idx="105">
                  <c:v>168</c:v>
                </c:pt>
                <c:pt idx="106">
                  <c:v>166</c:v>
                </c:pt>
                <c:pt idx="107">
                  <c:v>166</c:v>
                </c:pt>
                <c:pt idx="108">
                  <c:v>165</c:v>
                </c:pt>
                <c:pt idx="109">
                  <c:v>165</c:v>
                </c:pt>
                <c:pt idx="110">
                  <c:v>165</c:v>
                </c:pt>
                <c:pt idx="111">
                  <c:v>164</c:v>
                </c:pt>
                <c:pt idx="112">
                  <c:v>163</c:v>
                </c:pt>
                <c:pt idx="113">
                  <c:v>163</c:v>
                </c:pt>
                <c:pt idx="114">
                  <c:v>162</c:v>
                </c:pt>
                <c:pt idx="115">
                  <c:v>162</c:v>
                </c:pt>
                <c:pt idx="116">
                  <c:v>161</c:v>
                </c:pt>
                <c:pt idx="117">
                  <c:v>161</c:v>
                </c:pt>
                <c:pt idx="118">
                  <c:v>161</c:v>
                </c:pt>
                <c:pt idx="119">
                  <c:v>161</c:v>
                </c:pt>
                <c:pt idx="120">
                  <c:v>160</c:v>
                </c:pt>
                <c:pt idx="121">
                  <c:v>160</c:v>
                </c:pt>
                <c:pt idx="122">
                  <c:v>159</c:v>
                </c:pt>
                <c:pt idx="123">
                  <c:v>159</c:v>
                </c:pt>
                <c:pt idx="124">
                  <c:v>159</c:v>
                </c:pt>
                <c:pt idx="125">
                  <c:v>158</c:v>
                </c:pt>
                <c:pt idx="126">
                  <c:v>157</c:v>
                </c:pt>
                <c:pt idx="127">
                  <c:v>154</c:v>
                </c:pt>
                <c:pt idx="128">
                  <c:v>153</c:v>
                </c:pt>
                <c:pt idx="129">
                  <c:v>152</c:v>
                </c:pt>
                <c:pt idx="130">
                  <c:v>151</c:v>
                </c:pt>
                <c:pt idx="131">
                  <c:v>151</c:v>
                </c:pt>
                <c:pt idx="132">
                  <c:v>149</c:v>
                </c:pt>
                <c:pt idx="133">
                  <c:v>149</c:v>
                </c:pt>
                <c:pt idx="134">
                  <c:v>148</c:v>
                </c:pt>
                <c:pt idx="135">
                  <c:v>147</c:v>
                </c:pt>
                <c:pt idx="136">
                  <c:v>146</c:v>
                </c:pt>
                <c:pt idx="137">
                  <c:v>145</c:v>
                </c:pt>
                <c:pt idx="138">
                  <c:v>144</c:v>
                </c:pt>
                <c:pt idx="139">
                  <c:v>144</c:v>
                </c:pt>
                <c:pt idx="140">
                  <c:v>144</c:v>
                </c:pt>
                <c:pt idx="141">
                  <c:v>144</c:v>
                </c:pt>
                <c:pt idx="142">
                  <c:v>143</c:v>
                </c:pt>
                <c:pt idx="143">
                  <c:v>143</c:v>
                </c:pt>
                <c:pt idx="144">
                  <c:v>140</c:v>
                </c:pt>
                <c:pt idx="145">
                  <c:v>139</c:v>
                </c:pt>
                <c:pt idx="146">
                  <c:v>138</c:v>
                </c:pt>
                <c:pt idx="147">
                  <c:v>137</c:v>
                </c:pt>
                <c:pt idx="148">
                  <c:v>136</c:v>
                </c:pt>
                <c:pt idx="149">
                  <c:v>136</c:v>
                </c:pt>
                <c:pt idx="150">
                  <c:v>135</c:v>
                </c:pt>
                <c:pt idx="151">
                  <c:v>135</c:v>
                </c:pt>
                <c:pt idx="152">
                  <c:v>135</c:v>
                </c:pt>
                <c:pt idx="153">
                  <c:v>135</c:v>
                </c:pt>
                <c:pt idx="154">
                  <c:v>135</c:v>
                </c:pt>
                <c:pt idx="155">
                  <c:v>134</c:v>
                </c:pt>
                <c:pt idx="156">
                  <c:v>133</c:v>
                </c:pt>
                <c:pt idx="157">
                  <c:v>133</c:v>
                </c:pt>
                <c:pt idx="158">
                  <c:v>133</c:v>
                </c:pt>
                <c:pt idx="159">
                  <c:v>131</c:v>
                </c:pt>
                <c:pt idx="160">
                  <c:v>131</c:v>
                </c:pt>
                <c:pt idx="161">
                  <c:v>131</c:v>
                </c:pt>
                <c:pt idx="162">
                  <c:v>130</c:v>
                </c:pt>
                <c:pt idx="163">
                  <c:v>130</c:v>
                </c:pt>
                <c:pt idx="164">
                  <c:v>130</c:v>
                </c:pt>
                <c:pt idx="165">
                  <c:v>130</c:v>
                </c:pt>
                <c:pt idx="166">
                  <c:v>129</c:v>
                </c:pt>
                <c:pt idx="167">
                  <c:v>128</c:v>
                </c:pt>
                <c:pt idx="168">
                  <c:v>128</c:v>
                </c:pt>
                <c:pt idx="169">
                  <c:v>128</c:v>
                </c:pt>
                <c:pt idx="170">
                  <c:v>127</c:v>
                </c:pt>
                <c:pt idx="171">
                  <c:v>127</c:v>
                </c:pt>
                <c:pt idx="172">
                  <c:v>126</c:v>
                </c:pt>
                <c:pt idx="173">
                  <c:v>126</c:v>
                </c:pt>
                <c:pt idx="174">
                  <c:v>125</c:v>
                </c:pt>
                <c:pt idx="175">
                  <c:v>125</c:v>
                </c:pt>
                <c:pt idx="176">
                  <c:v>122</c:v>
                </c:pt>
                <c:pt idx="177">
                  <c:v>122</c:v>
                </c:pt>
                <c:pt idx="178">
                  <c:v>121</c:v>
                </c:pt>
                <c:pt idx="179">
                  <c:v>120</c:v>
                </c:pt>
                <c:pt idx="180">
                  <c:v>119</c:v>
                </c:pt>
                <c:pt idx="181">
                  <c:v>117</c:v>
                </c:pt>
                <c:pt idx="182">
                  <c:v>117</c:v>
                </c:pt>
                <c:pt idx="183">
                  <c:v>116</c:v>
                </c:pt>
                <c:pt idx="184">
                  <c:v>116</c:v>
                </c:pt>
                <c:pt idx="185">
                  <c:v>116</c:v>
                </c:pt>
                <c:pt idx="186">
                  <c:v>115</c:v>
                </c:pt>
                <c:pt idx="187">
                  <c:v>115</c:v>
                </c:pt>
                <c:pt idx="188">
                  <c:v>115</c:v>
                </c:pt>
                <c:pt idx="189">
                  <c:v>115</c:v>
                </c:pt>
                <c:pt idx="190">
                  <c:v>114</c:v>
                </c:pt>
                <c:pt idx="191">
                  <c:v>114</c:v>
                </c:pt>
                <c:pt idx="192">
                  <c:v>114</c:v>
                </c:pt>
                <c:pt idx="193">
                  <c:v>113</c:v>
                </c:pt>
                <c:pt idx="194">
                  <c:v>113</c:v>
                </c:pt>
                <c:pt idx="195">
                  <c:v>112</c:v>
                </c:pt>
                <c:pt idx="196">
                  <c:v>112</c:v>
                </c:pt>
                <c:pt idx="197">
                  <c:v>112</c:v>
                </c:pt>
                <c:pt idx="198">
                  <c:v>112</c:v>
                </c:pt>
                <c:pt idx="199">
                  <c:v>112</c:v>
                </c:pt>
                <c:pt idx="200">
                  <c:v>111</c:v>
                </c:pt>
                <c:pt idx="201">
                  <c:v>111</c:v>
                </c:pt>
                <c:pt idx="202">
                  <c:v>111</c:v>
                </c:pt>
                <c:pt idx="203">
                  <c:v>110</c:v>
                </c:pt>
                <c:pt idx="204">
                  <c:v>110</c:v>
                </c:pt>
                <c:pt idx="205">
                  <c:v>110</c:v>
                </c:pt>
                <c:pt idx="206">
                  <c:v>109</c:v>
                </c:pt>
                <c:pt idx="207">
                  <c:v>109</c:v>
                </c:pt>
                <c:pt idx="208">
                  <c:v>109</c:v>
                </c:pt>
                <c:pt idx="209">
                  <c:v>108</c:v>
                </c:pt>
                <c:pt idx="210">
                  <c:v>108</c:v>
                </c:pt>
                <c:pt idx="211">
                  <c:v>108</c:v>
                </c:pt>
                <c:pt idx="212">
                  <c:v>108</c:v>
                </c:pt>
                <c:pt idx="213">
                  <c:v>107</c:v>
                </c:pt>
                <c:pt idx="214">
                  <c:v>107</c:v>
                </c:pt>
                <c:pt idx="215">
                  <c:v>107</c:v>
                </c:pt>
                <c:pt idx="216">
                  <c:v>107</c:v>
                </c:pt>
                <c:pt idx="217">
                  <c:v>107</c:v>
                </c:pt>
                <c:pt idx="218">
                  <c:v>107</c:v>
                </c:pt>
                <c:pt idx="219">
                  <c:v>106</c:v>
                </c:pt>
                <c:pt idx="220">
                  <c:v>106</c:v>
                </c:pt>
                <c:pt idx="221">
                  <c:v>105</c:v>
                </c:pt>
                <c:pt idx="222">
                  <c:v>105</c:v>
                </c:pt>
                <c:pt idx="223">
                  <c:v>105</c:v>
                </c:pt>
                <c:pt idx="224">
                  <c:v>104</c:v>
                </c:pt>
                <c:pt idx="225">
                  <c:v>104</c:v>
                </c:pt>
                <c:pt idx="226">
                  <c:v>104</c:v>
                </c:pt>
                <c:pt idx="227">
                  <c:v>102</c:v>
                </c:pt>
                <c:pt idx="228">
                  <c:v>102</c:v>
                </c:pt>
                <c:pt idx="229">
                  <c:v>101</c:v>
                </c:pt>
                <c:pt idx="230">
                  <c:v>101</c:v>
                </c:pt>
                <c:pt idx="231">
                  <c:v>101</c:v>
                </c:pt>
                <c:pt idx="232">
                  <c:v>101</c:v>
                </c:pt>
                <c:pt idx="233">
                  <c:v>101</c:v>
                </c:pt>
                <c:pt idx="234">
                  <c:v>100</c:v>
                </c:pt>
                <c:pt idx="235">
                  <c:v>100</c:v>
                </c:pt>
                <c:pt idx="236">
                  <c:v>100</c:v>
                </c:pt>
                <c:pt idx="237">
                  <c:v>100</c:v>
                </c:pt>
                <c:pt idx="238">
                  <c:v>99</c:v>
                </c:pt>
                <c:pt idx="239">
                  <c:v>98</c:v>
                </c:pt>
                <c:pt idx="240">
                  <c:v>97</c:v>
                </c:pt>
                <c:pt idx="241">
                  <c:v>97</c:v>
                </c:pt>
                <c:pt idx="242">
                  <c:v>97</c:v>
                </c:pt>
                <c:pt idx="243">
                  <c:v>97</c:v>
                </c:pt>
                <c:pt idx="244">
                  <c:v>97</c:v>
                </c:pt>
                <c:pt idx="245">
                  <c:v>96</c:v>
                </c:pt>
                <c:pt idx="246">
                  <c:v>96</c:v>
                </c:pt>
                <c:pt idx="247">
                  <c:v>96</c:v>
                </c:pt>
                <c:pt idx="248">
                  <c:v>95</c:v>
                </c:pt>
                <c:pt idx="249">
                  <c:v>95</c:v>
                </c:pt>
                <c:pt idx="250">
                  <c:v>95</c:v>
                </c:pt>
                <c:pt idx="251">
                  <c:v>95</c:v>
                </c:pt>
                <c:pt idx="252">
                  <c:v>94</c:v>
                </c:pt>
                <c:pt idx="253">
                  <c:v>94</c:v>
                </c:pt>
                <c:pt idx="254">
                  <c:v>93</c:v>
                </c:pt>
                <c:pt idx="255">
                  <c:v>93</c:v>
                </c:pt>
                <c:pt idx="256">
                  <c:v>92</c:v>
                </c:pt>
                <c:pt idx="257">
                  <c:v>92</c:v>
                </c:pt>
                <c:pt idx="258">
                  <c:v>90</c:v>
                </c:pt>
                <c:pt idx="259">
                  <c:v>90</c:v>
                </c:pt>
                <c:pt idx="260">
                  <c:v>88</c:v>
                </c:pt>
                <c:pt idx="261">
                  <c:v>87</c:v>
                </c:pt>
                <c:pt idx="262">
                  <c:v>87</c:v>
                </c:pt>
                <c:pt idx="263">
                  <c:v>86</c:v>
                </c:pt>
                <c:pt idx="264">
                  <c:v>85</c:v>
                </c:pt>
                <c:pt idx="265">
                  <c:v>84</c:v>
                </c:pt>
                <c:pt idx="266">
                  <c:v>83</c:v>
                </c:pt>
                <c:pt idx="267">
                  <c:v>83</c:v>
                </c:pt>
                <c:pt idx="268">
                  <c:v>83</c:v>
                </c:pt>
                <c:pt idx="269">
                  <c:v>82</c:v>
                </c:pt>
                <c:pt idx="270">
                  <c:v>81</c:v>
                </c:pt>
                <c:pt idx="271">
                  <c:v>81</c:v>
                </c:pt>
                <c:pt idx="272">
                  <c:v>80</c:v>
                </c:pt>
                <c:pt idx="273">
                  <c:v>80</c:v>
                </c:pt>
                <c:pt idx="274">
                  <c:v>78</c:v>
                </c:pt>
                <c:pt idx="275">
                  <c:v>78</c:v>
                </c:pt>
                <c:pt idx="276">
                  <c:v>78</c:v>
                </c:pt>
                <c:pt idx="277">
                  <c:v>77</c:v>
                </c:pt>
                <c:pt idx="278">
                  <c:v>77</c:v>
                </c:pt>
                <c:pt idx="279">
                  <c:v>77</c:v>
                </c:pt>
                <c:pt idx="280">
                  <c:v>77</c:v>
                </c:pt>
                <c:pt idx="281">
                  <c:v>75</c:v>
                </c:pt>
                <c:pt idx="282">
                  <c:v>72</c:v>
                </c:pt>
                <c:pt idx="283">
                  <c:v>72</c:v>
                </c:pt>
                <c:pt idx="284">
                  <c:v>72</c:v>
                </c:pt>
                <c:pt idx="285">
                  <c:v>72</c:v>
                </c:pt>
                <c:pt idx="286">
                  <c:v>71</c:v>
                </c:pt>
                <c:pt idx="287">
                  <c:v>70</c:v>
                </c:pt>
                <c:pt idx="288">
                  <c:v>68</c:v>
                </c:pt>
                <c:pt idx="289">
                  <c:v>65</c:v>
                </c:pt>
                <c:pt idx="290">
                  <c:v>58</c:v>
                </c:pt>
                <c:pt idx="291">
                  <c:v>58</c:v>
                </c:pt>
                <c:pt idx="292">
                  <c:v>56</c:v>
                </c:pt>
                <c:pt idx="293">
                  <c:v>52</c:v>
                </c:pt>
                <c:pt idx="294">
                  <c:v>51</c:v>
                </c:pt>
                <c:pt idx="295">
                  <c:v>51</c:v>
                </c:pt>
                <c:pt idx="296">
                  <c:v>50</c:v>
                </c:pt>
                <c:pt idx="297">
                  <c:v>50</c:v>
                </c:pt>
                <c:pt idx="298">
                  <c:v>49</c:v>
                </c:pt>
                <c:pt idx="299">
                  <c:v>49</c:v>
                </c:pt>
                <c:pt idx="300">
                  <c:v>49</c:v>
                </c:pt>
                <c:pt idx="301">
                  <c:v>45</c:v>
                </c:pt>
                <c:pt idx="302">
                  <c:v>42</c:v>
                </c:pt>
                <c:pt idx="303">
                  <c:v>41</c:v>
                </c:pt>
                <c:pt idx="304">
                  <c:v>39</c:v>
                </c:pt>
                <c:pt idx="305">
                  <c:v>39</c:v>
                </c:pt>
                <c:pt idx="306">
                  <c:v>39</c:v>
                </c:pt>
                <c:pt idx="307">
                  <c:v>36</c:v>
                </c:pt>
                <c:pt idx="308">
                  <c:v>34</c:v>
                </c:pt>
                <c:pt idx="309">
                  <c:v>34</c:v>
                </c:pt>
                <c:pt idx="310">
                  <c:v>34</c:v>
                </c:pt>
                <c:pt idx="311">
                  <c:v>33</c:v>
                </c:pt>
                <c:pt idx="312">
                  <c:v>33</c:v>
                </c:pt>
                <c:pt idx="313">
                  <c:v>32</c:v>
                </c:pt>
                <c:pt idx="314">
                  <c:v>30</c:v>
                </c:pt>
                <c:pt idx="315">
                  <c:v>29</c:v>
                </c:pt>
                <c:pt idx="316">
                  <c:v>28</c:v>
                </c:pt>
                <c:pt idx="317">
                  <c:v>28</c:v>
                </c:pt>
                <c:pt idx="318">
                  <c:v>27</c:v>
                </c:pt>
                <c:pt idx="319">
                  <c:v>25</c:v>
                </c:pt>
                <c:pt idx="320">
                  <c:v>24</c:v>
                </c:pt>
                <c:pt idx="321">
                  <c:v>23</c:v>
                </c:pt>
                <c:pt idx="322">
                  <c:v>22</c:v>
                </c:pt>
                <c:pt idx="323">
                  <c:v>22</c:v>
                </c:pt>
                <c:pt idx="324">
                  <c:v>22</c:v>
                </c:pt>
                <c:pt idx="325">
                  <c:v>22</c:v>
                </c:pt>
                <c:pt idx="326">
                  <c:v>22</c:v>
                </c:pt>
                <c:pt idx="327">
                  <c:v>22</c:v>
                </c:pt>
                <c:pt idx="328">
                  <c:v>21</c:v>
                </c:pt>
                <c:pt idx="329">
                  <c:v>21</c:v>
                </c:pt>
                <c:pt idx="330">
                  <c:v>21</c:v>
                </c:pt>
                <c:pt idx="331">
                  <c:v>20</c:v>
                </c:pt>
                <c:pt idx="332">
                  <c:v>20</c:v>
                </c:pt>
                <c:pt idx="333">
                  <c:v>20</c:v>
                </c:pt>
                <c:pt idx="334">
                  <c:v>20</c:v>
                </c:pt>
                <c:pt idx="335">
                  <c:v>20</c:v>
                </c:pt>
                <c:pt idx="336">
                  <c:v>20</c:v>
                </c:pt>
                <c:pt idx="337">
                  <c:v>20</c:v>
                </c:pt>
                <c:pt idx="338">
                  <c:v>20</c:v>
                </c:pt>
                <c:pt idx="339">
                  <c:v>19</c:v>
                </c:pt>
                <c:pt idx="340">
                  <c:v>19</c:v>
                </c:pt>
                <c:pt idx="341">
                  <c:v>19</c:v>
                </c:pt>
                <c:pt idx="342">
                  <c:v>19</c:v>
                </c:pt>
                <c:pt idx="343">
                  <c:v>19</c:v>
                </c:pt>
                <c:pt idx="344">
                  <c:v>19</c:v>
                </c:pt>
                <c:pt idx="345">
                  <c:v>19</c:v>
                </c:pt>
                <c:pt idx="346">
                  <c:v>19</c:v>
                </c:pt>
                <c:pt idx="347">
                  <c:v>18</c:v>
                </c:pt>
                <c:pt idx="348">
                  <c:v>18</c:v>
                </c:pt>
                <c:pt idx="349">
                  <c:v>18</c:v>
                </c:pt>
                <c:pt idx="350">
                  <c:v>18</c:v>
                </c:pt>
                <c:pt idx="351">
                  <c:v>18</c:v>
                </c:pt>
                <c:pt idx="352">
                  <c:v>18</c:v>
                </c:pt>
                <c:pt idx="353">
                  <c:v>18</c:v>
                </c:pt>
                <c:pt idx="354">
                  <c:v>18</c:v>
                </c:pt>
                <c:pt idx="355">
                  <c:v>18</c:v>
                </c:pt>
                <c:pt idx="356">
                  <c:v>18</c:v>
                </c:pt>
                <c:pt idx="357">
                  <c:v>17</c:v>
                </c:pt>
                <c:pt idx="358">
                  <c:v>17</c:v>
                </c:pt>
                <c:pt idx="359">
                  <c:v>17</c:v>
                </c:pt>
                <c:pt idx="360">
                  <c:v>17</c:v>
                </c:pt>
                <c:pt idx="361">
                  <c:v>17</c:v>
                </c:pt>
                <c:pt idx="362">
                  <c:v>17</c:v>
                </c:pt>
                <c:pt idx="363">
                  <c:v>17</c:v>
                </c:pt>
                <c:pt idx="364">
                  <c:v>17</c:v>
                </c:pt>
                <c:pt idx="365">
                  <c:v>16</c:v>
                </c:pt>
                <c:pt idx="366">
                  <c:v>16</c:v>
                </c:pt>
                <c:pt idx="367">
                  <c:v>16</c:v>
                </c:pt>
                <c:pt idx="368">
                  <c:v>16</c:v>
                </c:pt>
                <c:pt idx="369">
                  <c:v>16</c:v>
                </c:pt>
                <c:pt idx="370">
                  <c:v>16</c:v>
                </c:pt>
                <c:pt idx="371">
                  <c:v>16</c:v>
                </c:pt>
                <c:pt idx="372">
                  <c:v>16</c:v>
                </c:pt>
                <c:pt idx="373">
                  <c:v>16</c:v>
                </c:pt>
                <c:pt idx="374">
                  <c:v>16</c:v>
                </c:pt>
                <c:pt idx="375">
                  <c:v>15</c:v>
                </c:pt>
                <c:pt idx="376">
                  <c:v>15</c:v>
                </c:pt>
                <c:pt idx="377">
                  <c:v>15</c:v>
                </c:pt>
                <c:pt idx="378">
                  <c:v>15</c:v>
                </c:pt>
                <c:pt idx="379">
                  <c:v>15</c:v>
                </c:pt>
                <c:pt idx="380">
                  <c:v>15</c:v>
                </c:pt>
                <c:pt idx="381">
                  <c:v>15</c:v>
                </c:pt>
                <c:pt idx="382">
                  <c:v>15</c:v>
                </c:pt>
                <c:pt idx="383">
                  <c:v>15</c:v>
                </c:pt>
                <c:pt idx="384">
                  <c:v>15</c:v>
                </c:pt>
                <c:pt idx="385">
                  <c:v>15</c:v>
                </c:pt>
                <c:pt idx="386">
                  <c:v>15</c:v>
                </c:pt>
                <c:pt idx="387">
                  <c:v>14</c:v>
                </c:pt>
                <c:pt idx="388">
                  <c:v>14</c:v>
                </c:pt>
                <c:pt idx="389">
                  <c:v>14</c:v>
                </c:pt>
                <c:pt idx="390">
                  <c:v>14</c:v>
                </c:pt>
                <c:pt idx="391">
                  <c:v>14</c:v>
                </c:pt>
                <c:pt idx="392">
                  <c:v>14</c:v>
                </c:pt>
                <c:pt idx="393">
                  <c:v>14</c:v>
                </c:pt>
                <c:pt idx="394">
                  <c:v>14</c:v>
                </c:pt>
                <c:pt idx="395">
                  <c:v>14</c:v>
                </c:pt>
                <c:pt idx="396">
                  <c:v>13</c:v>
                </c:pt>
                <c:pt idx="397">
                  <c:v>13</c:v>
                </c:pt>
                <c:pt idx="398">
                  <c:v>13</c:v>
                </c:pt>
                <c:pt idx="399">
                  <c:v>13</c:v>
                </c:pt>
                <c:pt idx="400">
                  <c:v>13</c:v>
                </c:pt>
                <c:pt idx="401">
                  <c:v>13</c:v>
                </c:pt>
                <c:pt idx="402">
                  <c:v>13</c:v>
                </c:pt>
                <c:pt idx="403">
                  <c:v>13</c:v>
                </c:pt>
                <c:pt idx="404">
                  <c:v>13</c:v>
                </c:pt>
                <c:pt idx="405">
                  <c:v>13</c:v>
                </c:pt>
                <c:pt idx="406">
                  <c:v>13</c:v>
                </c:pt>
                <c:pt idx="407">
                  <c:v>12</c:v>
                </c:pt>
                <c:pt idx="408">
                  <c:v>12</c:v>
                </c:pt>
                <c:pt idx="409">
                  <c:v>12</c:v>
                </c:pt>
                <c:pt idx="410">
                  <c:v>12</c:v>
                </c:pt>
                <c:pt idx="411">
                  <c:v>12</c:v>
                </c:pt>
                <c:pt idx="412">
                  <c:v>12</c:v>
                </c:pt>
                <c:pt idx="413">
                  <c:v>12</c:v>
                </c:pt>
                <c:pt idx="414">
                  <c:v>12</c:v>
                </c:pt>
                <c:pt idx="415">
                  <c:v>12</c:v>
                </c:pt>
                <c:pt idx="416">
                  <c:v>12</c:v>
                </c:pt>
                <c:pt idx="417">
                  <c:v>11</c:v>
                </c:pt>
                <c:pt idx="418">
                  <c:v>11</c:v>
                </c:pt>
                <c:pt idx="419">
                  <c:v>11</c:v>
                </c:pt>
                <c:pt idx="420">
                  <c:v>11</c:v>
                </c:pt>
                <c:pt idx="421">
                  <c:v>11</c:v>
                </c:pt>
                <c:pt idx="422">
                  <c:v>11</c:v>
                </c:pt>
                <c:pt idx="423">
                  <c:v>11</c:v>
                </c:pt>
                <c:pt idx="424">
                  <c:v>11</c:v>
                </c:pt>
                <c:pt idx="425">
                  <c:v>11</c:v>
                </c:pt>
                <c:pt idx="426">
                  <c:v>11</c:v>
                </c:pt>
                <c:pt idx="427">
                  <c:v>10</c:v>
                </c:pt>
                <c:pt idx="428">
                  <c:v>10</c:v>
                </c:pt>
                <c:pt idx="429">
                  <c:v>10</c:v>
                </c:pt>
                <c:pt idx="430">
                  <c:v>10</c:v>
                </c:pt>
                <c:pt idx="431">
                  <c:v>10</c:v>
                </c:pt>
                <c:pt idx="432">
                  <c:v>10</c:v>
                </c:pt>
                <c:pt idx="433">
                  <c:v>10</c:v>
                </c:pt>
                <c:pt idx="434">
                  <c:v>10</c:v>
                </c:pt>
                <c:pt idx="435">
                  <c:v>10</c:v>
                </c:pt>
                <c:pt idx="436">
                  <c:v>10</c:v>
                </c:pt>
                <c:pt idx="437">
                  <c:v>10</c:v>
                </c:pt>
                <c:pt idx="438">
                  <c:v>9</c:v>
                </c:pt>
                <c:pt idx="439">
                  <c:v>9</c:v>
                </c:pt>
                <c:pt idx="440">
                  <c:v>9</c:v>
                </c:pt>
                <c:pt idx="441">
                  <c:v>9</c:v>
                </c:pt>
                <c:pt idx="442">
                  <c:v>8</c:v>
                </c:pt>
                <c:pt idx="443">
                  <c:v>8</c:v>
                </c:pt>
                <c:pt idx="444">
                  <c:v>8</c:v>
                </c:pt>
                <c:pt idx="445">
                  <c:v>8</c:v>
                </c:pt>
                <c:pt idx="446">
                  <c:v>8</c:v>
                </c:pt>
                <c:pt idx="447">
                  <c:v>7</c:v>
                </c:pt>
                <c:pt idx="448">
                  <c:v>7</c:v>
                </c:pt>
                <c:pt idx="449">
                  <c:v>6</c:v>
                </c:pt>
                <c:pt idx="450">
                  <c:v>5</c:v>
                </c:pt>
                <c:pt idx="451">
                  <c:v>5</c:v>
                </c:pt>
                <c:pt idx="452">
                  <c:v>4</c:v>
                </c:pt>
                <c:pt idx="453">
                  <c:v>3</c:v>
                </c:pt>
              </c:numCache>
            </c:numRef>
          </c:yVal>
          <c:smooth val="0"/>
          <c:extLst>
            <c:ext xmlns:c16="http://schemas.microsoft.com/office/drawing/2014/chart" uri="{C3380CC4-5D6E-409C-BE32-E72D297353CC}">
              <c16:uniqueId val="{00000000-0BEE-4685-898E-78EBF2F613E7}"/>
            </c:ext>
          </c:extLst>
        </c:ser>
        <c:dLbls>
          <c:showLegendKey val="0"/>
          <c:showVal val="0"/>
          <c:showCatName val="0"/>
          <c:showSerName val="0"/>
          <c:showPercent val="0"/>
          <c:showBubbleSize val="0"/>
        </c:dLbls>
        <c:axId val="583614207"/>
        <c:axId val="583609407"/>
      </c:scatterChart>
      <c:valAx>
        <c:axId val="58361420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330" dirty="0">
                    <a:latin typeface="Calibri" panose="020F0502020204030204" pitchFamily="34" charset="0"/>
                    <a:ea typeface="Calibri" panose="020F0502020204030204" pitchFamily="34" charset="0"/>
                    <a:cs typeface="Calibri" panose="020F0502020204030204" pitchFamily="34" charset="0"/>
                  </a:rPr>
                  <a:t>CVS</a:t>
                </a:r>
                <a:r>
                  <a:rPr lang="en-US" sz="1330" baseline="0" dirty="0">
                    <a:latin typeface="Calibri" panose="020F0502020204030204" pitchFamily="34" charset="0"/>
                    <a:ea typeface="Calibri" panose="020F0502020204030204" pitchFamily="34" charset="0"/>
                    <a:cs typeface="Calibri" panose="020F0502020204030204" pitchFamily="34" charset="0"/>
                  </a:rPr>
                  <a:t> transaction</a:t>
                </a:r>
                <a:endParaRPr lang="en-US" sz="1330" dirty="0">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3609407"/>
        <c:crosses val="autoZero"/>
        <c:crossBetween val="midCat"/>
      </c:valAx>
      <c:valAx>
        <c:axId val="583609407"/>
        <c:scaling>
          <c:orientation val="minMax"/>
          <c:max val="800"/>
          <c:min val="0"/>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330" dirty="0">
                    <a:latin typeface="Calibri" panose="020F0502020204030204" pitchFamily="34" charset="0"/>
                    <a:ea typeface="Calibri" panose="020F0502020204030204" pitchFamily="34" charset="0"/>
                    <a:cs typeface="Calibri" panose="020F0502020204030204" pitchFamily="34" charset="0"/>
                  </a:rPr>
                  <a:t>Total transaction</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3614207"/>
        <c:crosses val="autoZero"/>
        <c:crossBetween val="midCat"/>
        <c:majorUnit val="200"/>
      </c:valAx>
      <c:spPr>
        <a:noFill/>
        <a:ln>
          <a:solidFill>
            <a:schemeClr val="bg1">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Total frequency</c:v>
                </c:pt>
              </c:strCache>
            </c:strRef>
          </c:tx>
          <c:spPr>
            <a:ln w="38100" cap="rnd">
              <a:noFill/>
              <a:round/>
            </a:ln>
            <a:effectLst/>
          </c:spPr>
          <c:marker>
            <c:symbol val="circle"/>
            <c:size val="4"/>
            <c:spPr>
              <a:solidFill>
                <a:srgbClr val="2251FF"/>
              </a:solidFill>
              <a:ln w="9525">
                <a:noFill/>
              </a:ln>
              <a:effectLst/>
            </c:spPr>
          </c:marker>
          <c:xVal>
            <c:numRef>
              <c:f>Sheet1!$A$2:$A$455</c:f>
              <c:numCache>
                <c:formatCode>General</c:formatCode>
                <c:ptCount val="454"/>
                <c:pt idx="0">
                  <c:v>3</c:v>
                </c:pt>
                <c:pt idx="1">
                  <c:v>5</c:v>
                </c:pt>
                <c:pt idx="2">
                  <c:v>2</c:v>
                </c:pt>
                <c:pt idx="3">
                  <c:v>3</c:v>
                </c:pt>
                <c:pt idx="4">
                  <c:v>6</c:v>
                </c:pt>
                <c:pt idx="5">
                  <c:v>5</c:v>
                </c:pt>
                <c:pt idx="6">
                  <c:v>1</c:v>
                </c:pt>
                <c:pt idx="7">
                  <c:v>6</c:v>
                </c:pt>
                <c:pt idx="8">
                  <c:v>5</c:v>
                </c:pt>
                <c:pt idx="9">
                  <c:v>0</c:v>
                </c:pt>
                <c:pt idx="10">
                  <c:v>6</c:v>
                </c:pt>
                <c:pt idx="11">
                  <c:v>2</c:v>
                </c:pt>
                <c:pt idx="12">
                  <c:v>5</c:v>
                </c:pt>
                <c:pt idx="13">
                  <c:v>2</c:v>
                </c:pt>
                <c:pt idx="14">
                  <c:v>4</c:v>
                </c:pt>
                <c:pt idx="15">
                  <c:v>6</c:v>
                </c:pt>
                <c:pt idx="16">
                  <c:v>6</c:v>
                </c:pt>
                <c:pt idx="17">
                  <c:v>5</c:v>
                </c:pt>
                <c:pt idx="18">
                  <c:v>13</c:v>
                </c:pt>
                <c:pt idx="19">
                  <c:v>5</c:v>
                </c:pt>
                <c:pt idx="20">
                  <c:v>6</c:v>
                </c:pt>
                <c:pt idx="21">
                  <c:v>5</c:v>
                </c:pt>
                <c:pt idx="22">
                  <c:v>3</c:v>
                </c:pt>
                <c:pt idx="23">
                  <c:v>5</c:v>
                </c:pt>
                <c:pt idx="24">
                  <c:v>5</c:v>
                </c:pt>
                <c:pt idx="25">
                  <c:v>4</c:v>
                </c:pt>
                <c:pt idx="26">
                  <c:v>6</c:v>
                </c:pt>
                <c:pt idx="27">
                  <c:v>3</c:v>
                </c:pt>
                <c:pt idx="28">
                  <c:v>10</c:v>
                </c:pt>
                <c:pt idx="29">
                  <c:v>3</c:v>
                </c:pt>
                <c:pt idx="30">
                  <c:v>5</c:v>
                </c:pt>
                <c:pt idx="31">
                  <c:v>1</c:v>
                </c:pt>
                <c:pt idx="32">
                  <c:v>2</c:v>
                </c:pt>
                <c:pt idx="33">
                  <c:v>4</c:v>
                </c:pt>
                <c:pt idx="34">
                  <c:v>3</c:v>
                </c:pt>
                <c:pt idx="35">
                  <c:v>3</c:v>
                </c:pt>
                <c:pt idx="36">
                  <c:v>4</c:v>
                </c:pt>
                <c:pt idx="37">
                  <c:v>0</c:v>
                </c:pt>
                <c:pt idx="38">
                  <c:v>5</c:v>
                </c:pt>
                <c:pt idx="39">
                  <c:v>3</c:v>
                </c:pt>
                <c:pt idx="40">
                  <c:v>3</c:v>
                </c:pt>
                <c:pt idx="41">
                  <c:v>3</c:v>
                </c:pt>
                <c:pt idx="42">
                  <c:v>2</c:v>
                </c:pt>
                <c:pt idx="43">
                  <c:v>1</c:v>
                </c:pt>
                <c:pt idx="44">
                  <c:v>3</c:v>
                </c:pt>
                <c:pt idx="45">
                  <c:v>3</c:v>
                </c:pt>
                <c:pt idx="46">
                  <c:v>3</c:v>
                </c:pt>
                <c:pt idx="47">
                  <c:v>2</c:v>
                </c:pt>
                <c:pt idx="48">
                  <c:v>5</c:v>
                </c:pt>
                <c:pt idx="49">
                  <c:v>3</c:v>
                </c:pt>
                <c:pt idx="50">
                  <c:v>1</c:v>
                </c:pt>
                <c:pt idx="51">
                  <c:v>1</c:v>
                </c:pt>
                <c:pt idx="52">
                  <c:v>2</c:v>
                </c:pt>
                <c:pt idx="53">
                  <c:v>1</c:v>
                </c:pt>
                <c:pt idx="54">
                  <c:v>5</c:v>
                </c:pt>
                <c:pt idx="55">
                  <c:v>4</c:v>
                </c:pt>
                <c:pt idx="56">
                  <c:v>7</c:v>
                </c:pt>
                <c:pt idx="57">
                  <c:v>3</c:v>
                </c:pt>
                <c:pt idx="58">
                  <c:v>6</c:v>
                </c:pt>
                <c:pt idx="59">
                  <c:v>2</c:v>
                </c:pt>
                <c:pt idx="60">
                  <c:v>0</c:v>
                </c:pt>
                <c:pt idx="61">
                  <c:v>0</c:v>
                </c:pt>
                <c:pt idx="62">
                  <c:v>3</c:v>
                </c:pt>
                <c:pt idx="63">
                  <c:v>0</c:v>
                </c:pt>
                <c:pt idx="64">
                  <c:v>5</c:v>
                </c:pt>
                <c:pt idx="65">
                  <c:v>1</c:v>
                </c:pt>
                <c:pt idx="66">
                  <c:v>4</c:v>
                </c:pt>
                <c:pt idx="67">
                  <c:v>1</c:v>
                </c:pt>
                <c:pt idx="68">
                  <c:v>3</c:v>
                </c:pt>
                <c:pt idx="69">
                  <c:v>0</c:v>
                </c:pt>
                <c:pt idx="70">
                  <c:v>1</c:v>
                </c:pt>
                <c:pt idx="71">
                  <c:v>1</c:v>
                </c:pt>
                <c:pt idx="72">
                  <c:v>0</c:v>
                </c:pt>
                <c:pt idx="73">
                  <c:v>2</c:v>
                </c:pt>
                <c:pt idx="74">
                  <c:v>4</c:v>
                </c:pt>
                <c:pt idx="75">
                  <c:v>2</c:v>
                </c:pt>
                <c:pt idx="76">
                  <c:v>1</c:v>
                </c:pt>
                <c:pt idx="77">
                  <c:v>0</c:v>
                </c:pt>
                <c:pt idx="78">
                  <c:v>2</c:v>
                </c:pt>
                <c:pt idx="79">
                  <c:v>3</c:v>
                </c:pt>
                <c:pt idx="80">
                  <c:v>2</c:v>
                </c:pt>
                <c:pt idx="81">
                  <c:v>4</c:v>
                </c:pt>
                <c:pt idx="82">
                  <c:v>6</c:v>
                </c:pt>
                <c:pt idx="83">
                  <c:v>5</c:v>
                </c:pt>
                <c:pt idx="84">
                  <c:v>2</c:v>
                </c:pt>
                <c:pt idx="85">
                  <c:v>20</c:v>
                </c:pt>
                <c:pt idx="86">
                  <c:v>9</c:v>
                </c:pt>
                <c:pt idx="87">
                  <c:v>11</c:v>
                </c:pt>
                <c:pt idx="88">
                  <c:v>2</c:v>
                </c:pt>
                <c:pt idx="89">
                  <c:v>1</c:v>
                </c:pt>
                <c:pt idx="90">
                  <c:v>1</c:v>
                </c:pt>
                <c:pt idx="91">
                  <c:v>2</c:v>
                </c:pt>
                <c:pt idx="92">
                  <c:v>0</c:v>
                </c:pt>
                <c:pt idx="93">
                  <c:v>3</c:v>
                </c:pt>
                <c:pt idx="94">
                  <c:v>3</c:v>
                </c:pt>
                <c:pt idx="95">
                  <c:v>3</c:v>
                </c:pt>
                <c:pt idx="96">
                  <c:v>2</c:v>
                </c:pt>
                <c:pt idx="97">
                  <c:v>1</c:v>
                </c:pt>
                <c:pt idx="98">
                  <c:v>2</c:v>
                </c:pt>
                <c:pt idx="99">
                  <c:v>3</c:v>
                </c:pt>
                <c:pt idx="100">
                  <c:v>2</c:v>
                </c:pt>
                <c:pt idx="101">
                  <c:v>2</c:v>
                </c:pt>
                <c:pt idx="102">
                  <c:v>4</c:v>
                </c:pt>
                <c:pt idx="103">
                  <c:v>3</c:v>
                </c:pt>
                <c:pt idx="104">
                  <c:v>0</c:v>
                </c:pt>
                <c:pt idx="105">
                  <c:v>2</c:v>
                </c:pt>
                <c:pt idx="106">
                  <c:v>1</c:v>
                </c:pt>
                <c:pt idx="107">
                  <c:v>3</c:v>
                </c:pt>
                <c:pt idx="108">
                  <c:v>3</c:v>
                </c:pt>
                <c:pt idx="109">
                  <c:v>1</c:v>
                </c:pt>
                <c:pt idx="110">
                  <c:v>5</c:v>
                </c:pt>
                <c:pt idx="111">
                  <c:v>7</c:v>
                </c:pt>
                <c:pt idx="112">
                  <c:v>7</c:v>
                </c:pt>
                <c:pt idx="113">
                  <c:v>4</c:v>
                </c:pt>
                <c:pt idx="114">
                  <c:v>3</c:v>
                </c:pt>
                <c:pt idx="115">
                  <c:v>5</c:v>
                </c:pt>
                <c:pt idx="116">
                  <c:v>4</c:v>
                </c:pt>
                <c:pt idx="117">
                  <c:v>2</c:v>
                </c:pt>
                <c:pt idx="118">
                  <c:v>5</c:v>
                </c:pt>
                <c:pt idx="119">
                  <c:v>1</c:v>
                </c:pt>
                <c:pt idx="120">
                  <c:v>0</c:v>
                </c:pt>
                <c:pt idx="121">
                  <c:v>4</c:v>
                </c:pt>
                <c:pt idx="122">
                  <c:v>2</c:v>
                </c:pt>
                <c:pt idx="123">
                  <c:v>4</c:v>
                </c:pt>
                <c:pt idx="124">
                  <c:v>8</c:v>
                </c:pt>
                <c:pt idx="125">
                  <c:v>2</c:v>
                </c:pt>
                <c:pt idx="126">
                  <c:v>4</c:v>
                </c:pt>
                <c:pt idx="127">
                  <c:v>5</c:v>
                </c:pt>
                <c:pt idx="128">
                  <c:v>4</c:v>
                </c:pt>
                <c:pt idx="129">
                  <c:v>4</c:v>
                </c:pt>
                <c:pt idx="130">
                  <c:v>3</c:v>
                </c:pt>
                <c:pt idx="131">
                  <c:v>4</c:v>
                </c:pt>
                <c:pt idx="132">
                  <c:v>3</c:v>
                </c:pt>
                <c:pt idx="133">
                  <c:v>2</c:v>
                </c:pt>
                <c:pt idx="134">
                  <c:v>3</c:v>
                </c:pt>
                <c:pt idx="135">
                  <c:v>7</c:v>
                </c:pt>
                <c:pt idx="136">
                  <c:v>2</c:v>
                </c:pt>
                <c:pt idx="137">
                  <c:v>8</c:v>
                </c:pt>
                <c:pt idx="138">
                  <c:v>4</c:v>
                </c:pt>
                <c:pt idx="139">
                  <c:v>8</c:v>
                </c:pt>
                <c:pt idx="140">
                  <c:v>3</c:v>
                </c:pt>
                <c:pt idx="141">
                  <c:v>6</c:v>
                </c:pt>
                <c:pt idx="142">
                  <c:v>9</c:v>
                </c:pt>
                <c:pt idx="143">
                  <c:v>4</c:v>
                </c:pt>
                <c:pt idx="144">
                  <c:v>10</c:v>
                </c:pt>
                <c:pt idx="145">
                  <c:v>7</c:v>
                </c:pt>
                <c:pt idx="146">
                  <c:v>7</c:v>
                </c:pt>
                <c:pt idx="147">
                  <c:v>12</c:v>
                </c:pt>
                <c:pt idx="148">
                  <c:v>2</c:v>
                </c:pt>
                <c:pt idx="149">
                  <c:v>11</c:v>
                </c:pt>
                <c:pt idx="150">
                  <c:v>5</c:v>
                </c:pt>
                <c:pt idx="151">
                  <c:v>5</c:v>
                </c:pt>
                <c:pt idx="152">
                  <c:v>10</c:v>
                </c:pt>
                <c:pt idx="153">
                  <c:v>12</c:v>
                </c:pt>
                <c:pt idx="154">
                  <c:v>17</c:v>
                </c:pt>
                <c:pt idx="155">
                  <c:v>10</c:v>
                </c:pt>
                <c:pt idx="156">
                  <c:v>55</c:v>
                </c:pt>
                <c:pt idx="157">
                  <c:v>33</c:v>
                </c:pt>
                <c:pt idx="158">
                  <c:v>29</c:v>
                </c:pt>
                <c:pt idx="159">
                  <c:v>27</c:v>
                </c:pt>
                <c:pt idx="160">
                  <c:v>31</c:v>
                </c:pt>
                <c:pt idx="161">
                  <c:v>10</c:v>
                </c:pt>
                <c:pt idx="162">
                  <c:v>16</c:v>
                </c:pt>
                <c:pt idx="163">
                  <c:v>14</c:v>
                </c:pt>
                <c:pt idx="164">
                  <c:v>21</c:v>
                </c:pt>
                <c:pt idx="165">
                  <c:v>19</c:v>
                </c:pt>
                <c:pt idx="166">
                  <c:v>13</c:v>
                </c:pt>
                <c:pt idx="167">
                  <c:v>16</c:v>
                </c:pt>
                <c:pt idx="168">
                  <c:v>26</c:v>
                </c:pt>
                <c:pt idx="169">
                  <c:v>20</c:v>
                </c:pt>
                <c:pt idx="170">
                  <c:v>21</c:v>
                </c:pt>
                <c:pt idx="171">
                  <c:v>21</c:v>
                </c:pt>
                <c:pt idx="172">
                  <c:v>30</c:v>
                </c:pt>
                <c:pt idx="173">
                  <c:v>36</c:v>
                </c:pt>
                <c:pt idx="174">
                  <c:v>28</c:v>
                </c:pt>
                <c:pt idx="175">
                  <c:v>22</c:v>
                </c:pt>
                <c:pt idx="176">
                  <c:v>32</c:v>
                </c:pt>
                <c:pt idx="177">
                  <c:v>23</c:v>
                </c:pt>
                <c:pt idx="178">
                  <c:v>39</c:v>
                </c:pt>
                <c:pt idx="179">
                  <c:v>39</c:v>
                </c:pt>
                <c:pt idx="180">
                  <c:v>43</c:v>
                </c:pt>
                <c:pt idx="181">
                  <c:v>25</c:v>
                </c:pt>
                <c:pt idx="182">
                  <c:v>28</c:v>
                </c:pt>
                <c:pt idx="183">
                  <c:v>20</c:v>
                </c:pt>
                <c:pt idx="184">
                  <c:v>16</c:v>
                </c:pt>
                <c:pt idx="185">
                  <c:v>25</c:v>
                </c:pt>
                <c:pt idx="186">
                  <c:v>14</c:v>
                </c:pt>
                <c:pt idx="187">
                  <c:v>37</c:v>
                </c:pt>
                <c:pt idx="188">
                  <c:v>18</c:v>
                </c:pt>
                <c:pt idx="189">
                  <c:v>24</c:v>
                </c:pt>
                <c:pt idx="190">
                  <c:v>21</c:v>
                </c:pt>
                <c:pt idx="191">
                  <c:v>13</c:v>
                </c:pt>
                <c:pt idx="192">
                  <c:v>16</c:v>
                </c:pt>
                <c:pt idx="193">
                  <c:v>22</c:v>
                </c:pt>
                <c:pt idx="194">
                  <c:v>37</c:v>
                </c:pt>
                <c:pt idx="195">
                  <c:v>32</c:v>
                </c:pt>
                <c:pt idx="196">
                  <c:v>27</c:v>
                </c:pt>
                <c:pt idx="197">
                  <c:v>22</c:v>
                </c:pt>
                <c:pt idx="198">
                  <c:v>29</c:v>
                </c:pt>
                <c:pt idx="199">
                  <c:v>26</c:v>
                </c:pt>
                <c:pt idx="200">
                  <c:v>31</c:v>
                </c:pt>
                <c:pt idx="201">
                  <c:v>30</c:v>
                </c:pt>
                <c:pt idx="202">
                  <c:v>34</c:v>
                </c:pt>
                <c:pt idx="203">
                  <c:v>32</c:v>
                </c:pt>
                <c:pt idx="204">
                  <c:v>34</c:v>
                </c:pt>
                <c:pt idx="205">
                  <c:v>14</c:v>
                </c:pt>
                <c:pt idx="206">
                  <c:v>24</c:v>
                </c:pt>
                <c:pt idx="207">
                  <c:v>22</c:v>
                </c:pt>
                <c:pt idx="208">
                  <c:v>30</c:v>
                </c:pt>
                <c:pt idx="209">
                  <c:v>29</c:v>
                </c:pt>
                <c:pt idx="210">
                  <c:v>22</c:v>
                </c:pt>
                <c:pt idx="211">
                  <c:v>42</c:v>
                </c:pt>
                <c:pt idx="212">
                  <c:v>40</c:v>
                </c:pt>
                <c:pt idx="213">
                  <c:v>22</c:v>
                </c:pt>
                <c:pt idx="214">
                  <c:v>31</c:v>
                </c:pt>
                <c:pt idx="215">
                  <c:v>23</c:v>
                </c:pt>
                <c:pt idx="216">
                  <c:v>32</c:v>
                </c:pt>
                <c:pt idx="217">
                  <c:v>31</c:v>
                </c:pt>
                <c:pt idx="218">
                  <c:v>27</c:v>
                </c:pt>
                <c:pt idx="219">
                  <c:v>78</c:v>
                </c:pt>
                <c:pt idx="220">
                  <c:v>36</c:v>
                </c:pt>
                <c:pt idx="221">
                  <c:v>54</c:v>
                </c:pt>
                <c:pt idx="222">
                  <c:v>49</c:v>
                </c:pt>
                <c:pt idx="223">
                  <c:v>51</c:v>
                </c:pt>
                <c:pt idx="224">
                  <c:v>43</c:v>
                </c:pt>
                <c:pt idx="225">
                  <c:v>39</c:v>
                </c:pt>
                <c:pt idx="226">
                  <c:v>46</c:v>
                </c:pt>
                <c:pt idx="227">
                  <c:v>47</c:v>
                </c:pt>
                <c:pt idx="228">
                  <c:v>46</c:v>
                </c:pt>
                <c:pt idx="229">
                  <c:v>56</c:v>
                </c:pt>
                <c:pt idx="230">
                  <c:v>90</c:v>
                </c:pt>
                <c:pt idx="231">
                  <c:v>40</c:v>
                </c:pt>
                <c:pt idx="232">
                  <c:v>36</c:v>
                </c:pt>
                <c:pt idx="233">
                  <c:v>13</c:v>
                </c:pt>
                <c:pt idx="234">
                  <c:v>17</c:v>
                </c:pt>
                <c:pt idx="235">
                  <c:v>23</c:v>
                </c:pt>
                <c:pt idx="236">
                  <c:v>19</c:v>
                </c:pt>
                <c:pt idx="237">
                  <c:v>27</c:v>
                </c:pt>
                <c:pt idx="238">
                  <c:v>11</c:v>
                </c:pt>
                <c:pt idx="239">
                  <c:v>17</c:v>
                </c:pt>
                <c:pt idx="240">
                  <c:v>20</c:v>
                </c:pt>
                <c:pt idx="241">
                  <c:v>16</c:v>
                </c:pt>
                <c:pt idx="242">
                  <c:v>30</c:v>
                </c:pt>
                <c:pt idx="243">
                  <c:v>21</c:v>
                </c:pt>
                <c:pt idx="244">
                  <c:v>18</c:v>
                </c:pt>
                <c:pt idx="245">
                  <c:v>23</c:v>
                </c:pt>
                <c:pt idx="246">
                  <c:v>23</c:v>
                </c:pt>
                <c:pt idx="247">
                  <c:v>20</c:v>
                </c:pt>
                <c:pt idx="248">
                  <c:v>24</c:v>
                </c:pt>
                <c:pt idx="249">
                  <c:v>17</c:v>
                </c:pt>
                <c:pt idx="250">
                  <c:v>21</c:v>
                </c:pt>
                <c:pt idx="251">
                  <c:v>158</c:v>
                </c:pt>
                <c:pt idx="252">
                  <c:v>69</c:v>
                </c:pt>
                <c:pt idx="253">
                  <c:v>58</c:v>
                </c:pt>
                <c:pt idx="254">
                  <c:v>30</c:v>
                </c:pt>
                <c:pt idx="255">
                  <c:v>33</c:v>
                </c:pt>
                <c:pt idx="256">
                  <c:v>27</c:v>
                </c:pt>
                <c:pt idx="257">
                  <c:v>20</c:v>
                </c:pt>
                <c:pt idx="258">
                  <c:v>32</c:v>
                </c:pt>
                <c:pt idx="259">
                  <c:v>35</c:v>
                </c:pt>
                <c:pt idx="260">
                  <c:v>49</c:v>
                </c:pt>
                <c:pt idx="261">
                  <c:v>50</c:v>
                </c:pt>
                <c:pt idx="262">
                  <c:v>44</c:v>
                </c:pt>
                <c:pt idx="263">
                  <c:v>29</c:v>
                </c:pt>
                <c:pt idx="264">
                  <c:v>46</c:v>
                </c:pt>
                <c:pt idx="265">
                  <c:v>46</c:v>
                </c:pt>
                <c:pt idx="266">
                  <c:v>23</c:v>
                </c:pt>
                <c:pt idx="267">
                  <c:v>31</c:v>
                </c:pt>
                <c:pt idx="268">
                  <c:v>31</c:v>
                </c:pt>
                <c:pt idx="269">
                  <c:v>27</c:v>
                </c:pt>
                <c:pt idx="270">
                  <c:v>42</c:v>
                </c:pt>
                <c:pt idx="271">
                  <c:v>67</c:v>
                </c:pt>
                <c:pt idx="272">
                  <c:v>46</c:v>
                </c:pt>
                <c:pt idx="273">
                  <c:v>32</c:v>
                </c:pt>
                <c:pt idx="274">
                  <c:v>24</c:v>
                </c:pt>
                <c:pt idx="275">
                  <c:v>22</c:v>
                </c:pt>
                <c:pt idx="276">
                  <c:v>42</c:v>
                </c:pt>
                <c:pt idx="277">
                  <c:v>26</c:v>
                </c:pt>
                <c:pt idx="278">
                  <c:v>28</c:v>
                </c:pt>
                <c:pt idx="279">
                  <c:v>37</c:v>
                </c:pt>
                <c:pt idx="280">
                  <c:v>20</c:v>
                </c:pt>
                <c:pt idx="281">
                  <c:v>22</c:v>
                </c:pt>
                <c:pt idx="282">
                  <c:v>103</c:v>
                </c:pt>
                <c:pt idx="283">
                  <c:v>39</c:v>
                </c:pt>
                <c:pt idx="284">
                  <c:v>50</c:v>
                </c:pt>
                <c:pt idx="285">
                  <c:v>35</c:v>
                </c:pt>
                <c:pt idx="286">
                  <c:v>56</c:v>
                </c:pt>
                <c:pt idx="287">
                  <c:v>40</c:v>
                </c:pt>
                <c:pt idx="288">
                  <c:v>29</c:v>
                </c:pt>
                <c:pt idx="289">
                  <c:v>23</c:v>
                </c:pt>
                <c:pt idx="290">
                  <c:v>29</c:v>
                </c:pt>
                <c:pt idx="291">
                  <c:v>32</c:v>
                </c:pt>
                <c:pt idx="292">
                  <c:v>18</c:v>
                </c:pt>
                <c:pt idx="293">
                  <c:v>30</c:v>
                </c:pt>
                <c:pt idx="294">
                  <c:v>23</c:v>
                </c:pt>
                <c:pt idx="295">
                  <c:v>21</c:v>
                </c:pt>
                <c:pt idx="296">
                  <c:v>24</c:v>
                </c:pt>
                <c:pt idx="297">
                  <c:v>10</c:v>
                </c:pt>
                <c:pt idx="298">
                  <c:v>18</c:v>
                </c:pt>
                <c:pt idx="299">
                  <c:v>23</c:v>
                </c:pt>
                <c:pt idx="300">
                  <c:v>44</c:v>
                </c:pt>
                <c:pt idx="301">
                  <c:v>41</c:v>
                </c:pt>
                <c:pt idx="302">
                  <c:v>27</c:v>
                </c:pt>
                <c:pt idx="303">
                  <c:v>36</c:v>
                </c:pt>
                <c:pt idx="304">
                  <c:v>20</c:v>
                </c:pt>
                <c:pt idx="305">
                  <c:v>35</c:v>
                </c:pt>
                <c:pt idx="306">
                  <c:v>29</c:v>
                </c:pt>
                <c:pt idx="307">
                  <c:v>42</c:v>
                </c:pt>
                <c:pt idx="308">
                  <c:v>37</c:v>
                </c:pt>
                <c:pt idx="309">
                  <c:v>48</c:v>
                </c:pt>
                <c:pt idx="310">
                  <c:v>48</c:v>
                </c:pt>
                <c:pt idx="311">
                  <c:v>40</c:v>
                </c:pt>
                <c:pt idx="312">
                  <c:v>41</c:v>
                </c:pt>
                <c:pt idx="313">
                  <c:v>40</c:v>
                </c:pt>
                <c:pt idx="314" formatCode="0.00E+00">
                  <c:v>470</c:v>
                </c:pt>
                <c:pt idx="315">
                  <c:v>63</c:v>
                </c:pt>
                <c:pt idx="316">
                  <c:v>55</c:v>
                </c:pt>
                <c:pt idx="317">
                  <c:v>62</c:v>
                </c:pt>
                <c:pt idx="318">
                  <c:v>44</c:v>
                </c:pt>
                <c:pt idx="319">
                  <c:v>43</c:v>
                </c:pt>
                <c:pt idx="320">
                  <c:v>45</c:v>
                </c:pt>
                <c:pt idx="321">
                  <c:v>78</c:v>
                </c:pt>
                <c:pt idx="322">
                  <c:v>56</c:v>
                </c:pt>
                <c:pt idx="323">
                  <c:v>40</c:v>
                </c:pt>
                <c:pt idx="324">
                  <c:v>22</c:v>
                </c:pt>
                <c:pt idx="325">
                  <c:v>40</c:v>
                </c:pt>
                <c:pt idx="326">
                  <c:v>30</c:v>
                </c:pt>
                <c:pt idx="327">
                  <c:v>47</c:v>
                </c:pt>
                <c:pt idx="328">
                  <c:v>47</c:v>
                </c:pt>
                <c:pt idx="329">
                  <c:v>80</c:v>
                </c:pt>
                <c:pt idx="330">
                  <c:v>34</c:v>
                </c:pt>
                <c:pt idx="331">
                  <c:v>40</c:v>
                </c:pt>
                <c:pt idx="332">
                  <c:v>46</c:v>
                </c:pt>
                <c:pt idx="333">
                  <c:v>31</c:v>
                </c:pt>
                <c:pt idx="334">
                  <c:v>32</c:v>
                </c:pt>
                <c:pt idx="335">
                  <c:v>48</c:v>
                </c:pt>
                <c:pt idx="336">
                  <c:v>28</c:v>
                </c:pt>
                <c:pt idx="337">
                  <c:v>36</c:v>
                </c:pt>
                <c:pt idx="338">
                  <c:v>53</c:v>
                </c:pt>
                <c:pt idx="339">
                  <c:v>37</c:v>
                </c:pt>
                <c:pt idx="340">
                  <c:v>41</c:v>
                </c:pt>
                <c:pt idx="341">
                  <c:v>41</c:v>
                </c:pt>
                <c:pt idx="342">
                  <c:v>44</c:v>
                </c:pt>
                <c:pt idx="343">
                  <c:v>50</c:v>
                </c:pt>
                <c:pt idx="344">
                  <c:v>50</c:v>
                </c:pt>
                <c:pt idx="345" formatCode="0.00E+00">
                  <c:v>364</c:v>
                </c:pt>
                <c:pt idx="346">
                  <c:v>113</c:v>
                </c:pt>
                <c:pt idx="347">
                  <c:v>113</c:v>
                </c:pt>
                <c:pt idx="348">
                  <c:v>76</c:v>
                </c:pt>
                <c:pt idx="349">
                  <c:v>104</c:v>
                </c:pt>
                <c:pt idx="350">
                  <c:v>103</c:v>
                </c:pt>
                <c:pt idx="351">
                  <c:v>95</c:v>
                </c:pt>
                <c:pt idx="352">
                  <c:v>78</c:v>
                </c:pt>
                <c:pt idx="353">
                  <c:v>75</c:v>
                </c:pt>
                <c:pt idx="354">
                  <c:v>81</c:v>
                </c:pt>
                <c:pt idx="355">
                  <c:v>77</c:v>
                </c:pt>
                <c:pt idx="356">
                  <c:v>109</c:v>
                </c:pt>
                <c:pt idx="357">
                  <c:v>60</c:v>
                </c:pt>
                <c:pt idx="358">
                  <c:v>121</c:v>
                </c:pt>
                <c:pt idx="359">
                  <c:v>89</c:v>
                </c:pt>
                <c:pt idx="360">
                  <c:v>86</c:v>
                </c:pt>
                <c:pt idx="361">
                  <c:v>71</c:v>
                </c:pt>
                <c:pt idx="362">
                  <c:v>70</c:v>
                </c:pt>
                <c:pt idx="363">
                  <c:v>77</c:v>
                </c:pt>
                <c:pt idx="364">
                  <c:v>82</c:v>
                </c:pt>
                <c:pt idx="365">
                  <c:v>82</c:v>
                </c:pt>
                <c:pt idx="366">
                  <c:v>81</c:v>
                </c:pt>
                <c:pt idx="367">
                  <c:v>104</c:v>
                </c:pt>
                <c:pt idx="368">
                  <c:v>222</c:v>
                </c:pt>
                <c:pt idx="369">
                  <c:v>302</c:v>
                </c:pt>
                <c:pt idx="370">
                  <c:v>193</c:v>
                </c:pt>
                <c:pt idx="371">
                  <c:v>163</c:v>
                </c:pt>
                <c:pt idx="372">
                  <c:v>163</c:v>
                </c:pt>
                <c:pt idx="373">
                  <c:v>141</c:v>
                </c:pt>
                <c:pt idx="374">
                  <c:v>153</c:v>
                </c:pt>
                <c:pt idx="375">
                  <c:v>90</c:v>
                </c:pt>
                <c:pt idx="376">
                  <c:v>172</c:v>
                </c:pt>
                <c:pt idx="377">
                  <c:v>142</c:v>
                </c:pt>
                <c:pt idx="378">
                  <c:v>107</c:v>
                </c:pt>
                <c:pt idx="379">
                  <c:v>52</c:v>
                </c:pt>
                <c:pt idx="380">
                  <c:v>47</c:v>
                </c:pt>
                <c:pt idx="381">
                  <c:v>59</c:v>
                </c:pt>
                <c:pt idx="382">
                  <c:v>72</c:v>
                </c:pt>
                <c:pt idx="383">
                  <c:v>50</c:v>
                </c:pt>
                <c:pt idx="384">
                  <c:v>41</c:v>
                </c:pt>
                <c:pt idx="385">
                  <c:v>33</c:v>
                </c:pt>
                <c:pt idx="386">
                  <c:v>55</c:v>
                </c:pt>
                <c:pt idx="387">
                  <c:v>49</c:v>
                </c:pt>
                <c:pt idx="388">
                  <c:v>43</c:v>
                </c:pt>
                <c:pt idx="389">
                  <c:v>33</c:v>
                </c:pt>
                <c:pt idx="390">
                  <c:v>29</c:v>
                </c:pt>
                <c:pt idx="391">
                  <c:v>24</c:v>
                </c:pt>
                <c:pt idx="392">
                  <c:v>20</c:v>
                </c:pt>
                <c:pt idx="393">
                  <c:v>7</c:v>
                </c:pt>
                <c:pt idx="394">
                  <c:v>15</c:v>
                </c:pt>
                <c:pt idx="395">
                  <c:v>7</c:v>
                </c:pt>
                <c:pt idx="396">
                  <c:v>15</c:v>
                </c:pt>
                <c:pt idx="397">
                  <c:v>22</c:v>
                </c:pt>
                <c:pt idx="398">
                  <c:v>45</c:v>
                </c:pt>
                <c:pt idx="399">
                  <c:v>48</c:v>
                </c:pt>
                <c:pt idx="400">
                  <c:v>32</c:v>
                </c:pt>
                <c:pt idx="401">
                  <c:v>60</c:v>
                </c:pt>
                <c:pt idx="402">
                  <c:v>57</c:v>
                </c:pt>
                <c:pt idx="403">
                  <c:v>46</c:v>
                </c:pt>
                <c:pt idx="404">
                  <c:v>54</c:v>
                </c:pt>
                <c:pt idx="405">
                  <c:v>56</c:v>
                </c:pt>
                <c:pt idx="406">
                  <c:v>61</c:v>
                </c:pt>
                <c:pt idx="407">
                  <c:v>46</c:v>
                </c:pt>
                <c:pt idx="408">
                  <c:v>40</c:v>
                </c:pt>
                <c:pt idx="409">
                  <c:v>73</c:v>
                </c:pt>
                <c:pt idx="410">
                  <c:v>98</c:v>
                </c:pt>
                <c:pt idx="411">
                  <c:v>109</c:v>
                </c:pt>
                <c:pt idx="412">
                  <c:v>106</c:v>
                </c:pt>
                <c:pt idx="413">
                  <c:v>59</c:v>
                </c:pt>
                <c:pt idx="414">
                  <c:v>58</c:v>
                </c:pt>
                <c:pt idx="415">
                  <c:v>46</c:v>
                </c:pt>
                <c:pt idx="416">
                  <c:v>57</c:v>
                </c:pt>
                <c:pt idx="417">
                  <c:v>51</c:v>
                </c:pt>
                <c:pt idx="418">
                  <c:v>89</c:v>
                </c:pt>
                <c:pt idx="419">
                  <c:v>62</c:v>
                </c:pt>
                <c:pt idx="420">
                  <c:v>59</c:v>
                </c:pt>
                <c:pt idx="421">
                  <c:v>64</c:v>
                </c:pt>
                <c:pt idx="422">
                  <c:v>56</c:v>
                </c:pt>
                <c:pt idx="423">
                  <c:v>42</c:v>
                </c:pt>
                <c:pt idx="424">
                  <c:v>46</c:v>
                </c:pt>
                <c:pt idx="425">
                  <c:v>85</c:v>
                </c:pt>
                <c:pt idx="426">
                  <c:v>52</c:v>
                </c:pt>
                <c:pt idx="427">
                  <c:v>56</c:v>
                </c:pt>
                <c:pt idx="428">
                  <c:v>74</c:v>
                </c:pt>
                <c:pt idx="429">
                  <c:v>49</c:v>
                </c:pt>
                <c:pt idx="430">
                  <c:v>46</c:v>
                </c:pt>
                <c:pt idx="431">
                  <c:v>66</c:v>
                </c:pt>
                <c:pt idx="432">
                  <c:v>52</c:v>
                </c:pt>
                <c:pt idx="433">
                  <c:v>56</c:v>
                </c:pt>
                <c:pt idx="434">
                  <c:v>76</c:v>
                </c:pt>
                <c:pt idx="435">
                  <c:v>59</c:v>
                </c:pt>
                <c:pt idx="436">
                  <c:v>64</c:v>
                </c:pt>
                <c:pt idx="437">
                  <c:v>68</c:v>
                </c:pt>
                <c:pt idx="438">
                  <c:v>53</c:v>
                </c:pt>
                <c:pt idx="439">
                  <c:v>66</c:v>
                </c:pt>
                <c:pt idx="440">
                  <c:v>55</c:v>
                </c:pt>
                <c:pt idx="441">
                  <c:v>55</c:v>
                </c:pt>
                <c:pt idx="442">
                  <c:v>68</c:v>
                </c:pt>
                <c:pt idx="443">
                  <c:v>50</c:v>
                </c:pt>
                <c:pt idx="444">
                  <c:v>43</c:v>
                </c:pt>
                <c:pt idx="445">
                  <c:v>51</c:v>
                </c:pt>
                <c:pt idx="446">
                  <c:v>48</c:v>
                </c:pt>
                <c:pt idx="447">
                  <c:v>55</c:v>
                </c:pt>
                <c:pt idx="448">
                  <c:v>43</c:v>
                </c:pt>
                <c:pt idx="449">
                  <c:v>123</c:v>
                </c:pt>
                <c:pt idx="450">
                  <c:v>106</c:v>
                </c:pt>
                <c:pt idx="451">
                  <c:v>138</c:v>
                </c:pt>
                <c:pt idx="452">
                  <c:v>51</c:v>
                </c:pt>
                <c:pt idx="453">
                  <c:v>51</c:v>
                </c:pt>
              </c:numCache>
            </c:numRef>
          </c:xVal>
          <c:yVal>
            <c:numRef>
              <c:f>Sheet1!$B$2:$B$455</c:f>
              <c:numCache>
                <c:formatCode>General</c:formatCode>
                <c:ptCount val="454"/>
                <c:pt idx="0">
                  <c:v>17</c:v>
                </c:pt>
                <c:pt idx="1">
                  <c:v>20</c:v>
                </c:pt>
                <c:pt idx="2">
                  <c:v>13</c:v>
                </c:pt>
                <c:pt idx="3">
                  <c:v>16</c:v>
                </c:pt>
                <c:pt idx="4">
                  <c:v>15</c:v>
                </c:pt>
                <c:pt idx="5">
                  <c:v>15</c:v>
                </c:pt>
                <c:pt idx="6">
                  <c:v>11</c:v>
                </c:pt>
                <c:pt idx="7">
                  <c:v>16</c:v>
                </c:pt>
                <c:pt idx="8">
                  <c:v>16</c:v>
                </c:pt>
                <c:pt idx="9">
                  <c:v>5</c:v>
                </c:pt>
                <c:pt idx="10">
                  <c:v>17</c:v>
                </c:pt>
                <c:pt idx="11">
                  <c:v>8</c:v>
                </c:pt>
                <c:pt idx="12">
                  <c:v>15</c:v>
                </c:pt>
                <c:pt idx="13">
                  <c:v>10</c:v>
                </c:pt>
                <c:pt idx="14">
                  <c:v>11</c:v>
                </c:pt>
                <c:pt idx="15">
                  <c:v>12</c:v>
                </c:pt>
                <c:pt idx="16">
                  <c:v>18</c:v>
                </c:pt>
                <c:pt idx="17">
                  <c:v>15</c:v>
                </c:pt>
                <c:pt idx="18">
                  <c:v>27</c:v>
                </c:pt>
                <c:pt idx="19">
                  <c:v>10</c:v>
                </c:pt>
                <c:pt idx="20">
                  <c:v>12</c:v>
                </c:pt>
                <c:pt idx="21">
                  <c:v>8</c:v>
                </c:pt>
                <c:pt idx="22">
                  <c:v>12</c:v>
                </c:pt>
                <c:pt idx="23">
                  <c:v>16</c:v>
                </c:pt>
                <c:pt idx="24">
                  <c:v>12</c:v>
                </c:pt>
                <c:pt idx="25">
                  <c:v>18</c:v>
                </c:pt>
                <c:pt idx="26">
                  <c:v>15</c:v>
                </c:pt>
                <c:pt idx="27">
                  <c:v>10</c:v>
                </c:pt>
                <c:pt idx="28">
                  <c:v>14</c:v>
                </c:pt>
                <c:pt idx="29">
                  <c:v>16</c:v>
                </c:pt>
                <c:pt idx="30">
                  <c:v>18</c:v>
                </c:pt>
                <c:pt idx="31">
                  <c:v>13</c:v>
                </c:pt>
                <c:pt idx="32">
                  <c:v>17</c:v>
                </c:pt>
                <c:pt idx="33">
                  <c:v>11</c:v>
                </c:pt>
                <c:pt idx="34">
                  <c:v>14</c:v>
                </c:pt>
                <c:pt idx="35">
                  <c:v>11</c:v>
                </c:pt>
                <c:pt idx="36">
                  <c:v>13</c:v>
                </c:pt>
                <c:pt idx="37">
                  <c:v>13</c:v>
                </c:pt>
                <c:pt idx="38">
                  <c:v>13</c:v>
                </c:pt>
                <c:pt idx="39">
                  <c:v>11</c:v>
                </c:pt>
                <c:pt idx="40">
                  <c:v>10</c:v>
                </c:pt>
                <c:pt idx="41">
                  <c:v>6</c:v>
                </c:pt>
                <c:pt idx="42">
                  <c:v>9</c:v>
                </c:pt>
                <c:pt idx="43">
                  <c:v>8</c:v>
                </c:pt>
                <c:pt idx="44">
                  <c:v>13</c:v>
                </c:pt>
                <c:pt idx="45">
                  <c:v>14</c:v>
                </c:pt>
                <c:pt idx="46">
                  <c:v>13</c:v>
                </c:pt>
                <c:pt idx="47">
                  <c:v>10</c:v>
                </c:pt>
                <c:pt idx="48">
                  <c:v>18</c:v>
                </c:pt>
                <c:pt idx="49">
                  <c:v>15</c:v>
                </c:pt>
                <c:pt idx="50">
                  <c:v>13</c:v>
                </c:pt>
                <c:pt idx="51">
                  <c:v>9</c:v>
                </c:pt>
                <c:pt idx="52">
                  <c:v>18</c:v>
                </c:pt>
                <c:pt idx="53">
                  <c:v>8</c:v>
                </c:pt>
                <c:pt idx="54">
                  <c:v>19</c:v>
                </c:pt>
                <c:pt idx="55">
                  <c:v>20</c:v>
                </c:pt>
                <c:pt idx="56">
                  <c:v>32</c:v>
                </c:pt>
                <c:pt idx="57">
                  <c:v>14</c:v>
                </c:pt>
                <c:pt idx="58">
                  <c:v>22</c:v>
                </c:pt>
                <c:pt idx="59">
                  <c:v>17</c:v>
                </c:pt>
                <c:pt idx="60">
                  <c:v>22</c:v>
                </c:pt>
                <c:pt idx="61">
                  <c:v>18</c:v>
                </c:pt>
                <c:pt idx="62">
                  <c:v>22</c:v>
                </c:pt>
                <c:pt idx="63">
                  <c:v>17</c:v>
                </c:pt>
                <c:pt idx="64">
                  <c:v>15</c:v>
                </c:pt>
                <c:pt idx="65">
                  <c:v>7</c:v>
                </c:pt>
                <c:pt idx="66">
                  <c:v>10</c:v>
                </c:pt>
                <c:pt idx="67">
                  <c:v>16</c:v>
                </c:pt>
                <c:pt idx="68">
                  <c:v>10</c:v>
                </c:pt>
                <c:pt idx="69">
                  <c:v>11</c:v>
                </c:pt>
                <c:pt idx="70">
                  <c:v>11</c:v>
                </c:pt>
                <c:pt idx="71">
                  <c:v>12</c:v>
                </c:pt>
                <c:pt idx="72">
                  <c:v>5</c:v>
                </c:pt>
                <c:pt idx="73">
                  <c:v>13</c:v>
                </c:pt>
                <c:pt idx="74">
                  <c:v>15</c:v>
                </c:pt>
                <c:pt idx="75">
                  <c:v>13</c:v>
                </c:pt>
                <c:pt idx="76">
                  <c:v>4</c:v>
                </c:pt>
                <c:pt idx="77">
                  <c:v>10</c:v>
                </c:pt>
                <c:pt idx="78">
                  <c:v>8</c:v>
                </c:pt>
                <c:pt idx="79">
                  <c:v>15</c:v>
                </c:pt>
                <c:pt idx="80">
                  <c:v>10</c:v>
                </c:pt>
                <c:pt idx="81">
                  <c:v>15</c:v>
                </c:pt>
                <c:pt idx="82">
                  <c:v>18</c:v>
                </c:pt>
                <c:pt idx="83">
                  <c:v>12</c:v>
                </c:pt>
                <c:pt idx="84">
                  <c:v>10</c:v>
                </c:pt>
                <c:pt idx="85">
                  <c:v>28</c:v>
                </c:pt>
                <c:pt idx="86">
                  <c:v>19</c:v>
                </c:pt>
                <c:pt idx="87">
                  <c:v>24</c:v>
                </c:pt>
                <c:pt idx="88">
                  <c:v>15</c:v>
                </c:pt>
                <c:pt idx="89">
                  <c:v>14</c:v>
                </c:pt>
                <c:pt idx="90">
                  <c:v>9</c:v>
                </c:pt>
                <c:pt idx="91">
                  <c:v>12</c:v>
                </c:pt>
                <c:pt idx="92">
                  <c:v>3</c:v>
                </c:pt>
                <c:pt idx="93">
                  <c:v>12</c:v>
                </c:pt>
                <c:pt idx="94">
                  <c:v>10</c:v>
                </c:pt>
                <c:pt idx="95">
                  <c:v>11</c:v>
                </c:pt>
                <c:pt idx="96">
                  <c:v>9</c:v>
                </c:pt>
                <c:pt idx="97">
                  <c:v>14</c:v>
                </c:pt>
                <c:pt idx="98">
                  <c:v>13</c:v>
                </c:pt>
                <c:pt idx="99">
                  <c:v>20</c:v>
                </c:pt>
                <c:pt idx="100">
                  <c:v>16</c:v>
                </c:pt>
                <c:pt idx="101">
                  <c:v>21</c:v>
                </c:pt>
                <c:pt idx="102">
                  <c:v>18</c:v>
                </c:pt>
                <c:pt idx="103">
                  <c:v>11</c:v>
                </c:pt>
                <c:pt idx="104">
                  <c:v>18</c:v>
                </c:pt>
                <c:pt idx="105">
                  <c:v>11</c:v>
                </c:pt>
                <c:pt idx="106">
                  <c:v>19</c:v>
                </c:pt>
                <c:pt idx="107">
                  <c:v>14</c:v>
                </c:pt>
                <c:pt idx="108">
                  <c:v>14</c:v>
                </c:pt>
                <c:pt idx="109">
                  <c:v>12</c:v>
                </c:pt>
                <c:pt idx="110">
                  <c:v>17</c:v>
                </c:pt>
                <c:pt idx="111">
                  <c:v>16</c:v>
                </c:pt>
                <c:pt idx="112">
                  <c:v>19</c:v>
                </c:pt>
                <c:pt idx="113">
                  <c:v>21</c:v>
                </c:pt>
                <c:pt idx="114">
                  <c:v>17</c:v>
                </c:pt>
                <c:pt idx="115">
                  <c:v>15</c:v>
                </c:pt>
                <c:pt idx="116">
                  <c:v>18</c:v>
                </c:pt>
                <c:pt idx="117">
                  <c:v>17</c:v>
                </c:pt>
                <c:pt idx="118">
                  <c:v>19</c:v>
                </c:pt>
                <c:pt idx="119">
                  <c:v>16</c:v>
                </c:pt>
                <c:pt idx="120">
                  <c:v>7</c:v>
                </c:pt>
                <c:pt idx="121">
                  <c:v>12</c:v>
                </c:pt>
                <c:pt idx="122">
                  <c:v>14</c:v>
                </c:pt>
                <c:pt idx="123">
                  <c:v>16</c:v>
                </c:pt>
                <c:pt idx="124">
                  <c:v>22</c:v>
                </c:pt>
                <c:pt idx="125">
                  <c:v>19</c:v>
                </c:pt>
                <c:pt idx="126">
                  <c:v>19</c:v>
                </c:pt>
                <c:pt idx="127">
                  <c:v>20</c:v>
                </c:pt>
                <c:pt idx="128">
                  <c:v>20</c:v>
                </c:pt>
                <c:pt idx="129">
                  <c:v>22</c:v>
                </c:pt>
                <c:pt idx="130">
                  <c:v>20</c:v>
                </c:pt>
                <c:pt idx="131">
                  <c:v>23</c:v>
                </c:pt>
                <c:pt idx="132">
                  <c:v>22</c:v>
                </c:pt>
                <c:pt idx="133">
                  <c:v>25</c:v>
                </c:pt>
                <c:pt idx="134">
                  <c:v>39</c:v>
                </c:pt>
                <c:pt idx="135">
                  <c:v>30</c:v>
                </c:pt>
                <c:pt idx="136">
                  <c:v>20</c:v>
                </c:pt>
                <c:pt idx="137">
                  <c:v>29</c:v>
                </c:pt>
                <c:pt idx="138">
                  <c:v>19</c:v>
                </c:pt>
                <c:pt idx="139">
                  <c:v>33</c:v>
                </c:pt>
                <c:pt idx="140">
                  <c:v>20</c:v>
                </c:pt>
                <c:pt idx="141">
                  <c:v>33</c:v>
                </c:pt>
                <c:pt idx="142">
                  <c:v>34</c:v>
                </c:pt>
                <c:pt idx="143">
                  <c:v>21</c:v>
                </c:pt>
                <c:pt idx="144">
                  <c:v>36</c:v>
                </c:pt>
                <c:pt idx="145">
                  <c:v>28</c:v>
                </c:pt>
                <c:pt idx="146">
                  <c:v>34</c:v>
                </c:pt>
                <c:pt idx="147">
                  <c:v>34</c:v>
                </c:pt>
                <c:pt idx="148">
                  <c:v>42</c:v>
                </c:pt>
                <c:pt idx="149">
                  <c:v>41</c:v>
                </c:pt>
                <c:pt idx="150">
                  <c:v>39</c:v>
                </c:pt>
                <c:pt idx="151">
                  <c:v>39</c:v>
                </c:pt>
                <c:pt idx="152">
                  <c:v>49</c:v>
                </c:pt>
                <c:pt idx="153">
                  <c:v>50</c:v>
                </c:pt>
                <c:pt idx="154">
                  <c:v>49</c:v>
                </c:pt>
                <c:pt idx="155">
                  <c:v>45</c:v>
                </c:pt>
                <c:pt idx="156">
                  <c:v>94</c:v>
                </c:pt>
                <c:pt idx="157">
                  <c:v>72</c:v>
                </c:pt>
                <c:pt idx="158">
                  <c:v>72</c:v>
                </c:pt>
                <c:pt idx="159">
                  <c:v>51</c:v>
                </c:pt>
                <c:pt idx="160">
                  <c:v>77</c:v>
                </c:pt>
                <c:pt idx="161">
                  <c:v>50</c:v>
                </c:pt>
                <c:pt idx="162">
                  <c:v>58</c:v>
                </c:pt>
                <c:pt idx="163">
                  <c:v>52</c:v>
                </c:pt>
                <c:pt idx="164">
                  <c:v>49</c:v>
                </c:pt>
                <c:pt idx="165">
                  <c:v>68</c:v>
                </c:pt>
                <c:pt idx="166">
                  <c:v>51</c:v>
                </c:pt>
                <c:pt idx="167">
                  <c:v>56</c:v>
                </c:pt>
                <c:pt idx="168">
                  <c:v>58</c:v>
                </c:pt>
                <c:pt idx="169">
                  <c:v>75</c:v>
                </c:pt>
                <c:pt idx="170">
                  <c:v>71</c:v>
                </c:pt>
                <c:pt idx="171">
                  <c:v>70</c:v>
                </c:pt>
                <c:pt idx="172">
                  <c:v>78</c:v>
                </c:pt>
                <c:pt idx="173">
                  <c:v>97</c:v>
                </c:pt>
                <c:pt idx="174">
                  <c:v>83</c:v>
                </c:pt>
                <c:pt idx="175">
                  <c:v>97</c:v>
                </c:pt>
                <c:pt idx="176">
                  <c:v>88</c:v>
                </c:pt>
                <c:pt idx="177">
                  <c:v>80</c:v>
                </c:pt>
                <c:pt idx="178">
                  <c:v>122</c:v>
                </c:pt>
                <c:pt idx="179">
                  <c:v>101</c:v>
                </c:pt>
                <c:pt idx="180">
                  <c:v>110</c:v>
                </c:pt>
                <c:pt idx="181">
                  <c:v>65</c:v>
                </c:pt>
                <c:pt idx="182">
                  <c:v>90</c:v>
                </c:pt>
                <c:pt idx="183">
                  <c:v>82</c:v>
                </c:pt>
                <c:pt idx="184">
                  <c:v>78</c:v>
                </c:pt>
                <c:pt idx="185">
                  <c:v>80</c:v>
                </c:pt>
                <c:pt idx="186">
                  <c:v>85</c:v>
                </c:pt>
                <c:pt idx="187">
                  <c:v>112</c:v>
                </c:pt>
                <c:pt idx="188">
                  <c:v>102</c:v>
                </c:pt>
                <c:pt idx="189">
                  <c:v>97</c:v>
                </c:pt>
                <c:pt idx="190">
                  <c:v>105</c:v>
                </c:pt>
                <c:pt idx="191">
                  <c:v>100</c:v>
                </c:pt>
                <c:pt idx="192">
                  <c:v>104</c:v>
                </c:pt>
                <c:pt idx="193">
                  <c:v>100</c:v>
                </c:pt>
                <c:pt idx="194">
                  <c:v>97</c:v>
                </c:pt>
                <c:pt idx="195">
                  <c:v>106</c:v>
                </c:pt>
                <c:pt idx="196">
                  <c:v>87</c:v>
                </c:pt>
                <c:pt idx="197">
                  <c:v>77</c:v>
                </c:pt>
                <c:pt idx="198">
                  <c:v>101</c:v>
                </c:pt>
                <c:pt idx="199">
                  <c:v>72</c:v>
                </c:pt>
                <c:pt idx="200">
                  <c:v>81</c:v>
                </c:pt>
                <c:pt idx="201">
                  <c:v>90</c:v>
                </c:pt>
                <c:pt idx="202">
                  <c:v>101</c:v>
                </c:pt>
                <c:pt idx="203">
                  <c:v>108</c:v>
                </c:pt>
                <c:pt idx="204">
                  <c:v>83</c:v>
                </c:pt>
                <c:pt idx="205">
                  <c:v>77</c:v>
                </c:pt>
                <c:pt idx="206">
                  <c:v>78</c:v>
                </c:pt>
                <c:pt idx="207">
                  <c:v>72</c:v>
                </c:pt>
                <c:pt idx="208">
                  <c:v>84</c:v>
                </c:pt>
                <c:pt idx="209">
                  <c:v>107</c:v>
                </c:pt>
                <c:pt idx="210">
                  <c:v>95</c:v>
                </c:pt>
                <c:pt idx="211">
                  <c:v>115</c:v>
                </c:pt>
                <c:pt idx="212">
                  <c:v>114</c:v>
                </c:pt>
                <c:pt idx="213">
                  <c:v>100</c:v>
                </c:pt>
                <c:pt idx="214">
                  <c:v>114</c:v>
                </c:pt>
                <c:pt idx="215">
                  <c:v>96</c:v>
                </c:pt>
                <c:pt idx="216">
                  <c:v>107</c:v>
                </c:pt>
                <c:pt idx="217">
                  <c:v>116</c:v>
                </c:pt>
                <c:pt idx="218">
                  <c:v>96</c:v>
                </c:pt>
                <c:pt idx="219">
                  <c:v>159</c:v>
                </c:pt>
                <c:pt idx="220">
                  <c:v>119</c:v>
                </c:pt>
                <c:pt idx="221">
                  <c:v>109</c:v>
                </c:pt>
                <c:pt idx="222">
                  <c:v>137</c:v>
                </c:pt>
                <c:pt idx="223">
                  <c:v>144</c:v>
                </c:pt>
                <c:pt idx="224">
                  <c:v>131</c:v>
                </c:pt>
                <c:pt idx="225">
                  <c:v>109</c:v>
                </c:pt>
                <c:pt idx="226">
                  <c:v>112</c:v>
                </c:pt>
                <c:pt idx="227">
                  <c:v>100</c:v>
                </c:pt>
                <c:pt idx="228">
                  <c:v>138</c:v>
                </c:pt>
                <c:pt idx="229">
                  <c:v>130</c:v>
                </c:pt>
                <c:pt idx="230">
                  <c:v>159</c:v>
                </c:pt>
                <c:pt idx="231">
                  <c:v>130</c:v>
                </c:pt>
                <c:pt idx="232">
                  <c:v>111</c:v>
                </c:pt>
                <c:pt idx="233">
                  <c:v>116</c:v>
                </c:pt>
                <c:pt idx="234">
                  <c:v>77</c:v>
                </c:pt>
                <c:pt idx="235">
                  <c:v>94</c:v>
                </c:pt>
                <c:pt idx="236">
                  <c:v>107</c:v>
                </c:pt>
                <c:pt idx="237">
                  <c:v>92</c:v>
                </c:pt>
                <c:pt idx="238">
                  <c:v>92</c:v>
                </c:pt>
                <c:pt idx="239">
                  <c:v>81</c:v>
                </c:pt>
                <c:pt idx="240">
                  <c:v>112</c:v>
                </c:pt>
                <c:pt idx="241">
                  <c:v>93</c:v>
                </c:pt>
                <c:pt idx="242">
                  <c:v>107</c:v>
                </c:pt>
                <c:pt idx="243">
                  <c:v>101</c:v>
                </c:pt>
                <c:pt idx="244">
                  <c:v>83</c:v>
                </c:pt>
                <c:pt idx="245">
                  <c:v>128</c:v>
                </c:pt>
                <c:pt idx="246">
                  <c:v>115</c:v>
                </c:pt>
                <c:pt idx="247">
                  <c:v>95</c:v>
                </c:pt>
                <c:pt idx="248">
                  <c:v>115</c:v>
                </c:pt>
                <c:pt idx="249">
                  <c:v>108</c:v>
                </c:pt>
                <c:pt idx="250">
                  <c:v>113</c:v>
                </c:pt>
                <c:pt idx="251">
                  <c:v>240</c:v>
                </c:pt>
                <c:pt idx="252">
                  <c:v>144</c:v>
                </c:pt>
                <c:pt idx="253">
                  <c:v>149</c:v>
                </c:pt>
                <c:pt idx="254">
                  <c:v>101</c:v>
                </c:pt>
                <c:pt idx="255">
                  <c:v>113</c:v>
                </c:pt>
                <c:pt idx="256">
                  <c:v>112</c:v>
                </c:pt>
                <c:pt idx="257">
                  <c:v>104</c:v>
                </c:pt>
                <c:pt idx="258">
                  <c:v>110</c:v>
                </c:pt>
                <c:pt idx="259">
                  <c:v>110</c:v>
                </c:pt>
                <c:pt idx="260">
                  <c:v>157</c:v>
                </c:pt>
                <c:pt idx="261">
                  <c:v>129</c:v>
                </c:pt>
                <c:pt idx="262">
                  <c:v>116</c:v>
                </c:pt>
                <c:pt idx="263">
                  <c:v>112</c:v>
                </c:pt>
                <c:pt idx="264">
                  <c:v>140</c:v>
                </c:pt>
                <c:pt idx="265">
                  <c:v>160</c:v>
                </c:pt>
                <c:pt idx="266">
                  <c:v>87</c:v>
                </c:pt>
                <c:pt idx="267">
                  <c:v>105</c:v>
                </c:pt>
                <c:pt idx="268">
                  <c:v>98</c:v>
                </c:pt>
                <c:pt idx="269">
                  <c:v>108</c:v>
                </c:pt>
                <c:pt idx="270">
                  <c:v>111</c:v>
                </c:pt>
                <c:pt idx="271">
                  <c:v>169</c:v>
                </c:pt>
                <c:pt idx="272">
                  <c:v>125</c:v>
                </c:pt>
                <c:pt idx="273">
                  <c:v>111</c:v>
                </c:pt>
                <c:pt idx="274">
                  <c:v>106</c:v>
                </c:pt>
                <c:pt idx="275">
                  <c:v>86</c:v>
                </c:pt>
                <c:pt idx="276">
                  <c:v>135</c:v>
                </c:pt>
                <c:pt idx="277">
                  <c:v>99</c:v>
                </c:pt>
                <c:pt idx="278">
                  <c:v>107</c:v>
                </c:pt>
                <c:pt idx="279">
                  <c:v>122</c:v>
                </c:pt>
                <c:pt idx="280">
                  <c:v>125</c:v>
                </c:pt>
                <c:pt idx="281">
                  <c:v>127</c:v>
                </c:pt>
                <c:pt idx="282">
                  <c:v>174</c:v>
                </c:pt>
                <c:pt idx="283">
                  <c:v>147</c:v>
                </c:pt>
                <c:pt idx="284">
                  <c:v>139</c:v>
                </c:pt>
                <c:pt idx="285">
                  <c:v>134</c:v>
                </c:pt>
                <c:pt idx="286">
                  <c:v>154</c:v>
                </c:pt>
                <c:pt idx="287">
                  <c:v>117</c:v>
                </c:pt>
                <c:pt idx="288">
                  <c:v>121</c:v>
                </c:pt>
                <c:pt idx="289">
                  <c:v>109</c:v>
                </c:pt>
                <c:pt idx="290">
                  <c:v>135</c:v>
                </c:pt>
                <c:pt idx="291">
                  <c:v>114</c:v>
                </c:pt>
                <c:pt idx="292">
                  <c:v>108</c:v>
                </c:pt>
                <c:pt idx="293">
                  <c:v>133</c:v>
                </c:pt>
                <c:pt idx="294">
                  <c:v>102</c:v>
                </c:pt>
                <c:pt idx="295">
                  <c:v>95</c:v>
                </c:pt>
                <c:pt idx="296">
                  <c:v>117</c:v>
                </c:pt>
                <c:pt idx="297">
                  <c:v>95</c:v>
                </c:pt>
                <c:pt idx="298">
                  <c:v>97</c:v>
                </c:pt>
                <c:pt idx="299">
                  <c:v>93</c:v>
                </c:pt>
                <c:pt idx="300">
                  <c:v>105</c:v>
                </c:pt>
                <c:pt idx="301">
                  <c:v>131</c:v>
                </c:pt>
                <c:pt idx="302">
                  <c:v>131</c:v>
                </c:pt>
                <c:pt idx="303">
                  <c:v>127</c:v>
                </c:pt>
                <c:pt idx="304">
                  <c:v>104</c:v>
                </c:pt>
                <c:pt idx="305">
                  <c:v>126</c:v>
                </c:pt>
                <c:pt idx="306">
                  <c:v>128</c:v>
                </c:pt>
                <c:pt idx="307">
                  <c:v>130</c:v>
                </c:pt>
                <c:pt idx="308">
                  <c:v>172</c:v>
                </c:pt>
                <c:pt idx="309">
                  <c:v>193</c:v>
                </c:pt>
                <c:pt idx="310">
                  <c:v>165</c:v>
                </c:pt>
                <c:pt idx="311">
                  <c:v>162</c:v>
                </c:pt>
                <c:pt idx="312">
                  <c:v>163</c:v>
                </c:pt>
                <c:pt idx="313">
                  <c:v>179</c:v>
                </c:pt>
                <c:pt idx="314" formatCode="0.00E+00">
                  <c:v>664</c:v>
                </c:pt>
                <c:pt idx="315">
                  <c:v>205</c:v>
                </c:pt>
                <c:pt idx="316">
                  <c:v>165</c:v>
                </c:pt>
                <c:pt idx="317">
                  <c:v>173</c:v>
                </c:pt>
                <c:pt idx="318">
                  <c:v>179</c:v>
                </c:pt>
                <c:pt idx="319">
                  <c:v>159</c:v>
                </c:pt>
                <c:pt idx="320">
                  <c:v>169</c:v>
                </c:pt>
                <c:pt idx="321">
                  <c:v>195</c:v>
                </c:pt>
                <c:pt idx="322">
                  <c:v>163</c:v>
                </c:pt>
                <c:pt idx="323">
                  <c:v>151</c:v>
                </c:pt>
                <c:pt idx="324">
                  <c:v>152</c:v>
                </c:pt>
                <c:pt idx="325">
                  <c:v>133</c:v>
                </c:pt>
                <c:pt idx="326">
                  <c:v>135</c:v>
                </c:pt>
                <c:pt idx="327">
                  <c:v>168</c:v>
                </c:pt>
                <c:pt idx="328">
                  <c:v>148</c:v>
                </c:pt>
                <c:pt idx="329">
                  <c:v>183</c:v>
                </c:pt>
                <c:pt idx="330">
                  <c:v>135</c:v>
                </c:pt>
                <c:pt idx="331">
                  <c:v>144</c:v>
                </c:pt>
                <c:pt idx="332">
                  <c:v>158</c:v>
                </c:pt>
                <c:pt idx="333">
                  <c:v>136</c:v>
                </c:pt>
                <c:pt idx="334">
                  <c:v>143</c:v>
                </c:pt>
                <c:pt idx="335">
                  <c:v>161</c:v>
                </c:pt>
                <c:pt idx="336">
                  <c:v>153</c:v>
                </c:pt>
                <c:pt idx="337">
                  <c:v>161</c:v>
                </c:pt>
                <c:pt idx="338">
                  <c:v>174</c:v>
                </c:pt>
                <c:pt idx="339">
                  <c:v>130</c:v>
                </c:pt>
                <c:pt idx="340">
                  <c:v>168</c:v>
                </c:pt>
                <c:pt idx="341">
                  <c:v>165</c:v>
                </c:pt>
                <c:pt idx="342">
                  <c:v>177</c:v>
                </c:pt>
                <c:pt idx="343">
                  <c:v>197</c:v>
                </c:pt>
                <c:pt idx="344">
                  <c:v>205</c:v>
                </c:pt>
                <c:pt idx="345" formatCode="0.00E+00">
                  <c:v>533</c:v>
                </c:pt>
                <c:pt idx="346">
                  <c:v>253</c:v>
                </c:pt>
                <c:pt idx="347">
                  <c:v>269</c:v>
                </c:pt>
                <c:pt idx="348">
                  <c:v>222</c:v>
                </c:pt>
                <c:pt idx="349">
                  <c:v>267</c:v>
                </c:pt>
                <c:pt idx="350">
                  <c:v>265</c:v>
                </c:pt>
                <c:pt idx="351">
                  <c:v>304</c:v>
                </c:pt>
                <c:pt idx="352">
                  <c:v>258</c:v>
                </c:pt>
                <c:pt idx="353">
                  <c:v>223</c:v>
                </c:pt>
                <c:pt idx="354">
                  <c:v>229</c:v>
                </c:pt>
                <c:pt idx="355">
                  <c:v>205</c:v>
                </c:pt>
                <c:pt idx="356">
                  <c:v>263</c:v>
                </c:pt>
                <c:pt idx="357">
                  <c:v>208</c:v>
                </c:pt>
                <c:pt idx="358">
                  <c:v>253</c:v>
                </c:pt>
                <c:pt idx="359">
                  <c:v>239</c:v>
                </c:pt>
                <c:pt idx="360">
                  <c:v>277</c:v>
                </c:pt>
                <c:pt idx="361">
                  <c:v>238</c:v>
                </c:pt>
                <c:pt idx="362">
                  <c:v>228</c:v>
                </c:pt>
                <c:pt idx="363">
                  <c:v>262</c:v>
                </c:pt>
                <c:pt idx="364">
                  <c:v>195</c:v>
                </c:pt>
                <c:pt idx="365">
                  <c:v>203</c:v>
                </c:pt>
                <c:pt idx="366">
                  <c:v>185</c:v>
                </c:pt>
                <c:pt idx="367">
                  <c:v>268</c:v>
                </c:pt>
                <c:pt idx="368">
                  <c:v>353</c:v>
                </c:pt>
                <c:pt idx="369">
                  <c:v>445</c:v>
                </c:pt>
                <c:pt idx="370">
                  <c:v>348</c:v>
                </c:pt>
                <c:pt idx="371">
                  <c:v>308</c:v>
                </c:pt>
                <c:pt idx="372">
                  <c:v>339</c:v>
                </c:pt>
                <c:pt idx="373">
                  <c:v>262</c:v>
                </c:pt>
                <c:pt idx="374">
                  <c:v>285</c:v>
                </c:pt>
                <c:pt idx="375">
                  <c:v>207</c:v>
                </c:pt>
                <c:pt idx="376">
                  <c:v>300</c:v>
                </c:pt>
                <c:pt idx="377">
                  <c:v>273</c:v>
                </c:pt>
                <c:pt idx="378">
                  <c:v>224</c:v>
                </c:pt>
                <c:pt idx="379">
                  <c:v>151</c:v>
                </c:pt>
                <c:pt idx="380">
                  <c:v>162</c:v>
                </c:pt>
                <c:pt idx="381">
                  <c:v>161</c:v>
                </c:pt>
                <c:pt idx="382">
                  <c:v>186</c:v>
                </c:pt>
                <c:pt idx="383">
                  <c:v>164</c:v>
                </c:pt>
                <c:pt idx="384">
                  <c:v>135</c:v>
                </c:pt>
                <c:pt idx="385">
                  <c:v>149</c:v>
                </c:pt>
                <c:pt idx="386">
                  <c:v>168</c:v>
                </c:pt>
                <c:pt idx="387">
                  <c:v>171</c:v>
                </c:pt>
                <c:pt idx="388">
                  <c:v>166</c:v>
                </c:pt>
                <c:pt idx="389">
                  <c:v>144</c:v>
                </c:pt>
                <c:pt idx="390">
                  <c:v>145</c:v>
                </c:pt>
                <c:pt idx="391">
                  <c:v>146</c:v>
                </c:pt>
                <c:pt idx="392">
                  <c:v>136</c:v>
                </c:pt>
                <c:pt idx="393">
                  <c:v>120</c:v>
                </c:pt>
                <c:pt idx="394">
                  <c:v>126</c:v>
                </c:pt>
                <c:pt idx="395">
                  <c:v>96</c:v>
                </c:pt>
                <c:pt idx="396">
                  <c:v>107</c:v>
                </c:pt>
                <c:pt idx="397">
                  <c:v>115</c:v>
                </c:pt>
                <c:pt idx="398">
                  <c:v>128</c:v>
                </c:pt>
                <c:pt idx="399">
                  <c:v>133</c:v>
                </c:pt>
                <c:pt idx="400">
                  <c:v>143</c:v>
                </c:pt>
                <c:pt idx="401">
                  <c:v>179</c:v>
                </c:pt>
                <c:pt idx="402">
                  <c:v>161</c:v>
                </c:pt>
                <c:pt idx="403">
                  <c:v>166</c:v>
                </c:pt>
                <c:pt idx="404">
                  <c:v>160</c:v>
                </c:pt>
                <c:pt idx="405">
                  <c:v>192</c:v>
                </c:pt>
                <c:pt idx="406">
                  <c:v>198</c:v>
                </c:pt>
                <c:pt idx="407">
                  <c:v>190</c:v>
                </c:pt>
                <c:pt idx="408">
                  <c:v>191</c:v>
                </c:pt>
                <c:pt idx="409">
                  <c:v>265</c:v>
                </c:pt>
                <c:pt idx="410">
                  <c:v>302</c:v>
                </c:pt>
                <c:pt idx="411">
                  <c:v>318</c:v>
                </c:pt>
                <c:pt idx="412">
                  <c:v>271</c:v>
                </c:pt>
                <c:pt idx="413">
                  <c:v>242</c:v>
                </c:pt>
                <c:pt idx="414">
                  <c:v>178</c:v>
                </c:pt>
                <c:pt idx="415">
                  <c:v>192</c:v>
                </c:pt>
                <c:pt idx="416">
                  <c:v>195</c:v>
                </c:pt>
                <c:pt idx="417">
                  <c:v>204</c:v>
                </c:pt>
                <c:pt idx="418">
                  <c:v>239</c:v>
                </c:pt>
                <c:pt idx="419">
                  <c:v>226</c:v>
                </c:pt>
                <c:pt idx="420">
                  <c:v>202</c:v>
                </c:pt>
                <c:pt idx="421">
                  <c:v>218</c:v>
                </c:pt>
                <c:pt idx="422">
                  <c:v>268</c:v>
                </c:pt>
                <c:pt idx="423">
                  <c:v>171</c:v>
                </c:pt>
                <c:pt idx="424">
                  <c:v>183</c:v>
                </c:pt>
                <c:pt idx="425">
                  <c:v>207</c:v>
                </c:pt>
                <c:pt idx="426">
                  <c:v>168</c:v>
                </c:pt>
                <c:pt idx="427">
                  <c:v>190</c:v>
                </c:pt>
                <c:pt idx="428">
                  <c:v>221</c:v>
                </c:pt>
                <c:pt idx="429">
                  <c:v>203</c:v>
                </c:pt>
                <c:pt idx="430">
                  <c:v>189</c:v>
                </c:pt>
                <c:pt idx="431">
                  <c:v>205</c:v>
                </c:pt>
                <c:pt idx="432">
                  <c:v>270</c:v>
                </c:pt>
                <c:pt idx="433">
                  <c:v>229</c:v>
                </c:pt>
                <c:pt idx="434">
                  <c:v>233</c:v>
                </c:pt>
                <c:pt idx="435">
                  <c:v>197</c:v>
                </c:pt>
                <c:pt idx="436">
                  <c:v>199</c:v>
                </c:pt>
                <c:pt idx="437">
                  <c:v>230</c:v>
                </c:pt>
                <c:pt idx="438">
                  <c:v>194</c:v>
                </c:pt>
                <c:pt idx="439">
                  <c:v>243</c:v>
                </c:pt>
                <c:pt idx="440">
                  <c:v>200</c:v>
                </c:pt>
                <c:pt idx="441">
                  <c:v>208</c:v>
                </c:pt>
                <c:pt idx="442">
                  <c:v>229</c:v>
                </c:pt>
                <c:pt idx="443">
                  <c:v>179</c:v>
                </c:pt>
                <c:pt idx="444">
                  <c:v>212</c:v>
                </c:pt>
                <c:pt idx="445">
                  <c:v>190</c:v>
                </c:pt>
                <c:pt idx="446">
                  <c:v>197</c:v>
                </c:pt>
                <c:pt idx="447">
                  <c:v>198</c:v>
                </c:pt>
                <c:pt idx="448">
                  <c:v>245</c:v>
                </c:pt>
                <c:pt idx="449">
                  <c:v>301</c:v>
                </c:pt>
                <c:pt idx="450">
                  <c:v>258</c:v>
                </c:pt>
                <c:pt idx="451">
                  <c:v>291</c:v>
                </c:pt>
                <c:pt idx="452">
                  <c:v>243</c:v>
                </c:pt>
                <c:pt idx="453">
                  <c:v>226</c:v>
                </c:pt>
              </c:numCache>
            </c:numRef>
          </c:yVal>
          <c:smooth val="0"/>
          <c:extLst>
            <c:ext xmlns:c16="http://schemas.microsoft.com/office/drawing/2014/chart" uri="{C3380CC4-5D6E-409C-BE32-E72D297353CC}">
              <c16:uniqueId val="{00000000-ACB6-4D4E-8E35-E9138AE3349C}"/>
            </c:ext>
          </c:extLst>
        </c:ser>
        <c:dLbls>
          <c:showLegendKey val="0"/>
          <c:showVal val="0"/>
          <c:showCatName val="0"/>
          <c:showSerName val="0"/>
          <c:showPercent val="0"/>
          <c:showBubbleSize val="0"/>
        </c:dLbls>
        <c:axId val="583614207"/>
        <c:axId val="583609407"/>
      </c:scatterChart>
      <c:valAx>
        <c:axId val="58361420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US" dirty="0"/>
                  <a:t>Marketplace</a:t>
                </a:r>
                <a:r>
                  <a:rPr lang="en-US" baseline="0" dirty="0"/>
                  <a:t> transaction</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83609407"/>
        <c:crosses val="autoZero"/>
        <c:crossBetween val="midCat"/>
      </c:valAx>
      <c:valAx>
        <c:axId val="583609407"/>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US" sz="1330" dirty="0"/>
                  <a:t>Total</a:t>
                </a:r>
                <a:r>
                  <a:rPr lang="en-US" sz="1330" baseline="0" dirty="0"/>
                  <a:t> transaction</a:t>
                </a:r>
                <a:endParaRPr lang="en-US" sz="1330"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83614207"/>
        <c:crosses val="autoZero"/>
        <c:crossBetween val="midCat"/>
        <c:majorUnit val="200"/>
      </c:valAx>
      <c:spPr>
        <a:noFill/>
        <a:ln>
          <a:solidFill>
            <a:schemeClr val="bg1">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Total frequency</c:v>
                </c:pt>
              </c:strCache>
            </c:strRef>
          </c:tx>
          <c:spPr>
            <a:ln w="38100" cap="rnd">
              <a:noFill/>
              <a:round/>
            </a:ln>
            <a:effectLst/>
          </c:spPr>
          <c:marker>
            <c:symbol val="circle"/>
            <c:size val="3"/>
            <c:spPr>
              <a:solidFill>
                <a:srgbClr val="00A9F4"/>
              </a:solidFill>
              <a:ln w="9525">
                <a:noFill/>
              </a:ln>
              <a:effectLst/>
            </c:spPr>
          </c:marker>
          <c:xVal>
            <c:numRef>
              <c:f>Sheet1!$A$2:$A$455</c:f>
              <c:numCache>
                <c:formatCode>General</c:formatCode>
                <c:ptCount val="454"/>
                <c:pt idx="0">
                  <c:v>86</c:v>
                </c:pt>
                <c:pt idx="1">
                  <c:v>42</c:v>
                </c:pt>
                <c:pt idx="2">
                  <c:v>42</c:v>
                </c:pt>
                <c:pt idx="3">
                  <c:v>42</c:v>
                </c:pt>
                <c:pt idx="4">
                  <c:v>44</c:v>
                </c:pt>
                <c:pt idx="5">
                  <c:v>65</c:v>
                </c:pt>
                <c:pt idx="6">
                  <c:v>84</c:v>
                </c:pt>
                <c:pt idx="7">
                  <c:v>51</c:v>
                </c:pt>
                <c:pt idx="8">
                  <c:v>62</c:v>
                </c:pt>
                <c:pt idx="9">
                  <c:v>71</c:v>
                </c:pt>
                <c:pt idx="10">
                  <c:v>67</c:v>
                </c:pt>
                <c:pt idx="11">
                  <c:v>43</c:v>
                </c:pt>
                <c:pt idx="12">
                  <c:v>52</c:v>
                </c:pt>
                <c:pt idx="13">
                  <c:v>41</c:v>
                </c:pt>
                <c:pt idx="14">
                  <c:v>47</c:v>
                </c:pt>
                <c:pt idx="15">
                  <c:v>38</c:v>
                </c:pt>
                <c:pt idx="16">
                  <c:v>56</c:v>
                </c:pt>
                <c:pt idx="17">
                  <c:v>92</c:v>
                </c:pt>
                <c:pt idx="18">
                  <c:v>46</c:v>
                </c:pt>
                <c:pt idx="19">
                  <c:v>49</c:v>
                </c:pt>
                <c:pt idx="20">
                  <c:v>62</c:v>
                </c:pt>
                <c:pt idx="21">
                  <c:v>56</c:v>
                </c:pt>
                <c:pt idx="22">
                  <c:v>63</c:v>
                </c:pt>
                <c:pt idx="23">
                  <c:v>76</c:v>
                </c:pt>
                <c:pt idx="24">
                  <c:v>53</c:v>
                </c:pt>
                <c:pt idx="25">
                  <c:v>65</c:v>
                </c:pt>
                <c:pt idx="26">
                  <c:v>34</c:v>
                </c:pt>
                <c:pt idx="27">
                  <c:v>54</c:v>
                </c:pt>
                <c:pt idx="28">
                  <c:v>53</c:v>
                </c:pt>
                <c:pt idx="29">
                  <c:v>51</c:v>
                </c:pt>
                <c:pt idx="30">
                  <c:v>51</c:v>
                </c:pt>
                <c:pt idx="31">
                  <c:v>61</c:v>
                </c:pt>
                <c:pt idx="32">
                  <c:v>52</c:v>
                </c:pt>
                <c:pt idx="33">
                  <c:v>83</c:v>
                </c:pt>
                <c:pt idx="34">
                  <c:v>81</c:v>
                </c:pt>
                <c:pt idx="35">
                  <c:v>13</c:v>
                </c:pt>
                <c:pt idx="36">
                  <c:v>52</c:v>
                </c:pt>
                <c:pt idx="37">
                  <c:v>53</c:v>
                </c:pt>
                <c:pt idx="38">
                  <c:v>59</c:v>
                </c:pt>
                <c:pt idx="39">
                  <c:v>43</c:v>
                </c:pt>
                <c:pt idx="40">
                  <c:v>49</c:v>
                </c:pt>
                <c:pt idx="41">
                  <c:v>56</c:v>
                </c:pt>
                <c:pt idx="42">
                  <c:v>56</c:v>
                </c:pt>
                <c:pt idx="43">
                  <c:v>34</c:v>
                </c:pt>
                <c:pt idx="44">
                  <c:v>65</c:v>
                </c:pt>
                <c:pt idx="45">
                  <c:v>65</c:v>
                </c:pt>
                <c:pt idx="46">
                  <c:v>48</c:v>
                </c:pt>
                <c:pt idx="47">
                  <c:v>28</c:v>
                </c:pt>
                <c:pt idx="48">
                  <c:v>45</c:v>
                </c:pt>
                <c:pt idx="49">
                  <c:v>46</c:v>
                </c:pt>
                <c:pt idx="50">
                  <c:v>47</c:v>
                </c:pt>
                <c:pt idx="51">
                  <c:v>60</c:v>
                </c:pt>
                <c:pt idx="52">
                  <c:v>49</c:v>
                </c:pt>
                <c:pt idx="53">
                  <c:v>51</c:v>
                </c:pt>
                <c:pt idx="54">
                  <c:v>57</c:v>
                </c:pt>
                <c:pt idx="55">
                  <c:v>29</c:v>
                </c:pt>
                <c:pt idx="56">
                  <c:v>44</c:v>
                </c:pt>
                <c:pt idx="57">
                  <c:v>50</c:v>
                </c:pt>
                <c:pt idx="58">
                  <c:v>52</c:v>
                </c:pt>
                <c:pt idx="59">
                  <c:v>47</c:v>
                </c:pt>
                <c:pt idx="60">
                  <c:v>34</c:v>
                </c:pt>
                <c:pt idx="61">
                  <c:v>50</c:v>
                </c:pt>
                <c:pt idx="62">
                  <c:v>40</c:v>
                </c:pt>
                <c:pt idx="63">
                  <c:v>51</c:v>
                </c:pt>
                <c:pt idx="64">
                  <c:v>39</c:v>
                </c:pt>
                <c:pt idx="65">
                  <c:v>43</c:v>
                </c:pt>
                <c:pt idx="66">
                  <c:v>47</c:v>
                </c:pt>
                <c:pt idx="67">
                  <c:v>35</c:v>
                </c:pt>
                <c:pt idx="68">
                  <c:v>43</c:v>
                </c:pt>
                <c:pt idx="69">
                  <c:v>55</c:v>
                </c:pt>
                <c:pt idx="70">
                  <c:v>38</c:v>
                </c:pt>
                <c:pt idx="71">
                  <c:v>53</c:v>
                </c:pt>
                <c:pt idx="72">
                  <c:v>52</c:v>
                </c:pt>
                <c:pt idx="73">
                  <c:v>23</c:v>
                </c:pt>
                <c:pt idx="74">
                  <c:v>43</c:v>
                </c:pt>
                <c:pt idx="75">
                  <c:v>46</c:v>
                </c:pt>
                <c:pt idx="76">
                  <c:v>47</c:v>
                </c:pt>
                <c:pt idx="77">
                  <c:v>47</c:v>
                </c:pt>
                <c:pt idx="78">
                  <c:v>47</c:v>
                </c:pt>
                <c:pt idx="79">
                  <c:v>52</c:v>
                </c:pt>
                <c:pt idx="80">
                  <c:v>48</c:v>
                </c:pt>
                <c:pt idx="81">
                  <c:v>34</c:v>
                </c:pt>
                <c:pt idx="82">
                  <c:v>44</c:v>
                </c:pt>
                <c:pt idx="83">
                  <c:v>49</c:v>
                </c:pt>
                <c:pt idx="84">
                  <c:v>50</c:v>
                </c:pt>
                <c:pt idx="85">
                  <c:v>21</c:v>
                </c:pt>
                <c:pt idx="86">
                  <c:v>29</c:v>
                </c:pt>
                <c:pt idx="87">
                  <c:v>52</c:v>
                </c:pt>
                <c:pt idx="88">
                  <c:v>51</c:v>
                </c:pt>
                <c:pt idx="89">
                  <c:v>57</c:v>
                </c:pt>
                <c:pt idx="90">
                  <c:v>33</c:v>
                </c:pt>
                <c:pt idx="91">
                  <c:v>56</c:v>
                </c:pt>
                <c:pt idx="92">
                  <c:v>26</c:v>
                </c:pt>
                <c:pt idx="93">
                  <c:v>46</c:v>
                </c:pt>
                <c:pt idx="94">
                  <c:v>26</c:v>
                </c:pt>
                <c:pt idx="95">
                  <c:v>40</c:v>
                </c:pt>
                <c:pt idx="96">
                  <c:v>32</c:v>
                </c:pt>
                <c:pt idx="97">
                  <c:v>38</c:v>
                </c:pt>
                <c:pt idx="98">
                  <c:v>30</c:v>
                </c:pt>
                <c:pt idx="99">
                  <c:v>35</c:v>
                </c:pt>
                <c:pt idx="100">
                  <c:v>17</c:v>
                </c:pt>
                <c:pt idx="101">
                  <c:v>48</c:v>
                </c:pt>
                <c:pt idx="102">
                  <c:v>39</c:v>
                </c:pt>
                <c:pt idx="103">
                  <c:v>38</c:v>
                </c:pt>
                <c:pt idx="104">
                  <c:v>42</c:v>
                </c:pt>
                <c:pt idx="105">
                  <c:v>42</c:v>
                </c:pt>
                <c:pt idx="106">
                  <c:v>39</c:v>
                </c:pt>
                <c:pt idx="107">
                  <c:v>32</c:v>
                </c:pt>
                <c:pt idx="108">
                  <c:v>34</c:v>
                </c:pt>
                <c:pt idx="109">
                  <c:v>44</c:v>
                </c:pt>
                <c:pt idx="110">
                  <c:v>45</c:v>
                </c:pt>
                <c:pt idx="111">
                  <c:v>36</c:v>
                </c:pt>
                <c:pt idx="112">
                  <c:v>54</c:v>
                </c:pt>
                <c:pt idx="113">
                  <c:v>50</c:v>
                </c:pt>
                <c:pt idx="114">
                  <c:v>54</c:v>
                </c:pt>
                <c:pt idx="115">
                  <c:v>30</c:v>
                </c:pt>
                <c:pt idx="116">
                  <c:v>39</c:v>
                </c:pt>
                <c:pt idx="117">
                  <c:v>39</c:v>
                </c:pt>
                <c:pt idx="118">
                  <c:v>31</c:v>
                </c:pt>
                <c:pt idx="119">
                  <c:v>28</c:v>
                </c:pt>
                <c:pt idx="120">
                  <c:v>26</c:v>
                </c:pt>
                <c:pt idx="121">
                  <c:v>26</c:v>
                </c:pt>
                <c:pt idx="122">
                  <c:v>21</c:v>
                </c:pt>
                <c:pt idx="123">
                  <c:v>18</c:v>
                </c:pt>
                <c:pt idx="124">
                  <c:v>40</c:v>
                </c:pt>
                <c:pt idx="125">
                  <c:v>36</c:v>
                </c:pt>
                <c:pt idx="126">
                  <c:v>26</c:v>
                </c:pt>
                <c:pt idx="127">
                  <c:v>40</c:v>
                </c:pt>
                <c:pt idx="128">
                  <c:v>42</c:v>
                </c:pt>
                <c:pt idx="129">
                  <c:v>27</c:v>
                </c:pt>
                <c:pt idx="130">
                  <c:v>37</c:v>
                </c:pt>
                <c:pt idx="131">
                  <c:v>32</c:v>
                </c:pt>
                <c:pt idx="132">
                  <c:v>19</c:v>
                </c:pt>
                <c:pt idx="133">
                  <c:v>21</c:v>
                </c:pt>
                <c:pt idx="134">
                  <c:v>37</c:v>
                </c:pt>
                <c:pt idx="135">
                  <c:v>34</c:v>
                </c:pt>
                <c:pt idx="136">
                  <c:v>39</c:v>
                </c:pt>
                <c:pt idx="137">
                  <c:v>33</c:v>
                </c:pt>
                <c:pt idx="138">
                  <c:v>24</c:v>
                </c:pt>
                <c:pt idx="139">
                  <c:v>16</c:v>
                </c:pt>
                <c:pt idx="140">
                  <c:v>25</c:v>
                </c:pt>
                <c:pt idx="141">
                  <c:v>31</c:v>
                </c:pt>
                <c:pt idx="142">
                  <c:v>49</c:v>
                </c:pt>
                <c:pt idx="143">
                  <c:v>25</c:v>
                </c:pt>
                <c:pt idx="144">
                  <c:v>8</c:v>
                </c:pt>
                <c:pt idx="145">
                  <c:v>35</c:v>
                </c:pt>
                <c:pt idx="146">
                  <c:v>19</c:v>
                </c:pt>
                <c:pt idx="147">
                  <c:v>9</c:v>
                </c:pt>
                <c:pt idx="148">
                  <c:v>42</c:v>
                </c:pt>
                <c:pt idx="149">
                  <c:v>28</c:v>
                </c:pt>
                <c:pt idx="150">
                  <c:v>25</c:v>
                </c:pt>
                <c:pt idx="151">
                  <c:v>46</c:v>
                </c:pt>
                <c:pt idx="152">
                  <c:v>39</c:v>
                </c:pt>
                <c:pt idx="153">
                  <c:v>25</c:v>
                </c:pt>
                <c:pt idx="154">
                  <c:v>21</c:v>
                </c:pt>
                <c:pt idx="155">
                  <c:v>37</c:v>
                </c:pt>
                <c:pt idx="156">
                  <c:v>38</c:v>
                </c:pt>
                <c:pt idx="157">
                  <c:v>40</c:v>
                </c:pt>
                <c:pt idx="158">
                  <c:v>23</c:v>
                </c:pt>
                <c:pt idx="159">
                  <c:v>24</c:v>
                </c:pt>
                <c:pt idx="160">
                  <c:v>39</c:v>
                </c:pt>
                <c:pt idx="161">
                  <c:v>43</c:v>
                </c:pt>
                <c:pt idx="162">
                  <c:v>16</c:v>
                </c:pt>
                <c:pt idx="163">
                  <c:v>29</c:v>
                </c:pt>
                <c:pt idx="164">
                  <c:v>38</c:v>
                </c:pt>
                <c:pt idx="165">
                  <c:v>36</c:v>
                </c:pt>
                <c:pt idx="166">
                  <c:v>14</c:v>
                </c:pt>
                <c:pt idx="167">
                  <c:v>10</c:v>
                </c:pt>
                <c:pt idx="168">
                  <c:v>45</c:v>
                </c:pt>
                <c:pt idx="169">
                  <c:v>10</c:v>
                </c:pt>
                <c:pt idx="170">
                  <c:v>33</c:v>
                </c:pt>
                <c:pt idx="171">
                  <c:v>35</c:v>
                </c:pt>
                <c:pt idx="172">
                  <c:v>35</c:v>
                </c:pt>
                <c:pt idx="173">
                  <c:v>37</c:v>
                </c:pt>
                <c:pt idx="174">
                  <c:v>19</c:v>
                </c:pt>
                <c:pt idx="175">
                  <c:v>38</c:v>
                </c:pt>
                <c:pt idx="176">
                  <c:v>26</c:v>
                </c:pt>
                <c:pt idx="177">
                  <c:v>24</c:v>
                </c:pt>
                <c:pt idx="178">
                  <c:v>29</c:v>
                </c:pt>
                <c:pt idx="179">
                  <c:v>24</c:v>
                </c:pt>
                <c:pt idx="180">
                  <c:v>15</c:v>
                </c:pt>
                <c:pt idx="181">
                  <c:v>26</c:v>
                </c:pt>
                <c:pt idx="182">
                  <c:v>24</c:v>
                </c:pt>
                <c:pt idx="183">
                  <c:v>19</c:v>
                </c:pt>
                <c:pt idx="184">
                  <c:v>24</c:v>
                </c:pt>
                <c:pt idx="185">
                  <c:v>18</c:v>
                </c:pt>
                <c:pt idx="186">
                  <c:v>13</c:v>
                </c:pt>
                <c:pt idx="187">
                  <c:v>19</c:v>
                </c:pt>
                <c:pt idx="188">
                  <c:v>19</c:v>
                </c:pt>
                <c:pt idx="189">
                  <c:v>22</c:v>
                </c:pt>
                <c:pt idx="190">
                  <c:v>15</c:v>
                </c:pt>
                <c:pt idx="191">
                  <c:v>19</c:v>
                </c:pt>
                <c:pt idx="192">
                  <c:v>34</c:v>
                </c:pt>
                <c:pt idx="193">
                  <c:v>17</c:v>
                </c:pt>
                <c:pt idx="194">
                  <c:v>15</c:v>
                </c:pt>
                <c:pt idx="195">
                  <c:v>35</c:v>
                </c:pt>
                <c:pt idx="196">
                  <c:v>10</c:v>
                </c:pt>
                <c:pt idx="197">
                  <c:v>16</c:v>
                </c:pt>
                <c:pt idx="198">
                  <c:v>14</c:v>
                </c:pt>
                <c:pt idx="199">
                  <c:v>17</c:v>
                </c:pt>
                <c:pt idx="200">
                  <c:v>17</c:v>
                </c:pt>
                <c:pt idx="201">
                  <c:v>14</c:v>
                </c:pt>
                <c:pt idx="202">
                  <c:v>43</c:v>
                </c:pt>
                <c:pt idx="203">
                  <c:v>25</c:v>
                </c:pt>
                <c:pt idx="204">
                  <c:v>16</c:v>
                </c:pt>
                <c:pt idx="205">
                  <c:v>9</c:v>
                </c:pt>
                <c:pt idx="206">
                  <c:v>7</c:v>
                </c:pt>
                <c:pt idx="207">
                  <c:v>19</c:v>
                </c:pt>
                <c:pt idx="208">
                  <c:v>34</c:v>
                </c:pt>
                <c:pt idx="209">
                  <c:v>13</c:v>
                </c:pt>
                <c:pt idx="210">
                  <c:v>26</c:v>
                </c:pt>
                <c:pt idx="211">
                  <c:v>17</c:v>
                </c:pt>
                <c:pt idx="212">
                  <c:v>38</c:v>
                </c:pt>
                <c:pt idx="213">
                  <c:v>16</c:v>
                </c:pt>
                <c:pt idx="214">
                  <c:v>11</c:v>
                </c:pt>
                <c:pt idx="215">
                  <c:v>13</c:v>
                </c:pt>
                <c:pt idx="216">
                  <c:v>10</c:v>
                </c:pt>
                <c:pt idx="217">
                  <c:v>29</c:v>
                </c:pt>
                <c:pt idx="218">
                  <c:v>16</c:v>
                </c:pt>
                <c:pt idx="219">
                  <c:v>16</c:v>
                </c:pt>
                <c:pt idx="220">
                  <c:v>24</c:v>
                </c:pt>
                <c:pt idx="221">
                  <c:v>27</c:v>
                </c:pt>
                <c:pt idx="222">
                  <c:v>23</c:v>
                </c:pt>
                <c:pt idx="223">
                  <c:v>25</c:v>
                </c:pt>
                <c:pt idx="224">
                  <c:v>22</c:v>
                </c:pt>
                <c:pt idx="225">
                  <c:v>17</c:v>
                </c:pt>
                <c:pt idx="226">
                  <c:v>32</c:v>
                </c:pt>
                <c:pt idx="227">
                  <c:v>14</c:v>
                </c:pt>
                <c:pt idx="228">
                  <c:v>35</c:v>
                </c:pt>
                <c:pt idx="229">
                  <c:v>23</c:v>
                </c:pt>
                <c:pt idx="230">
                  <c:v>19</c:v>
                </c:pt>
                <c:pt idx="231">
                  <c:v>19</c:v>
                </c:pt>
                <c:pt idx="232">
                  <c:v>12</c:v>
                </c:pt>
                <c:pt idx="233">
                  <c:v>8</c:v>
                </c:pt>
                <c:pt idx="234">
                  <c:v>28</c:v>
                </c:pt>
                <c:pt idx="235">
                  <c:v>23</c:v>
                </c:pt>
                <c:pt idx="236">
                  <c:v>18</c:v>
                </c:pt>
                <c:pt idx="237">
                  <c:v>14</c:v>
                </c:pt>
                <c:pt idx="238">
                  <c:v>24</c:v>
                </c:pt>
                <c:pt idx="239">
                  <c:v>12</c:v>
                </c:pt>
                <c:pt idx="240">
                  <c:v>28</c:v>
                </c:pt>
                <c:pt idx="241">
                  <c:v>24</c:v>
                </c:pt>
                <c:pt idx="242">
                  <c:v>23</c:v>
                </c:pt>
                <c:pt idx="243">
                  <c:v>17</c:v>
                </c:pt>
                <c:pt idx="244">
                  <c:v>24</c:v>
                </c:pt>
                <c:pt idx="245">
                  <c:v>12</c:v>
                </c:pt>
                <c:pt idx="246">
                  <c:v>14</c:v>
                </c:pt>
                <c:pt idx="247">
                  <c:v>31</c:v>
                </c:pt>
                <c:pt idx="248">
                  <c:v>17</c:v>
                </c:pt>
                <c:pt idx="249">
                  <c:v>15</c:v>
                </c:pt>
                <c:pt idx="250">
                  <c:v>27</c:v>
                </c:pt>
                <c:pt idx="251">
                  <c:v>27</c:v>
                </c:pt>
                <c:pt idx="252">
                  <c:v>10</c:v>
                </c:pt>
                <c:pt idx="253">
                  <c:v>9</c:v>
                </c:pt>
                <c:pt idx="254">
                  <c:v>15</c:v>
                </c:pt>
                <c:pt idx="255">
                  <c:v>29</c:v>
                </c:pt>
                <c:pt idx="256">
                  <c:v>9</c:v>
                </c:pt>
                <c:pt idx="257">
                  <c:v>9</c:v>
                </c:pt>
                <c:pt idx="258">
                  <c:v>26</c:v>
                </c:pt>
                <c:pt idx="259">
                  <c:v>18</c:v>
                </c:pt>
                <c:pt idx="260">
                  <c:v>14</c:v>
                </c:pt>
                <c:pt idx="261">
                  <c:v>13</c:v>
                </c:pt>
                <c:pt idx="262">
                  <c:v>19</c:v>
                </c:pt>
                <c:pt idx="263">
                  <c:v>20</c:v>
                </c:pt>
                <c:pt idx="264">
                  <c:v>22</c:v>
                </c:pt>
                <c:pt idx="265">
                  <c:v>12</c:v>
                </c:pt>
                <c:pt idx="266">
                  <c:v>18</c:v>
                </c:pt>
                <c:pt idx="267">
                  <c:v>14</c:v>
                </c:pt>
                <c:pt idx="268">
                  <c:v>7</c:v>
                </c:pt>
                <c:pt idx="269">
                  <c:v>25</c:v>
                </c:pt>
                <c:pt idx="270">
                  <c:v>19</c:v>
                </c:pt>
                <c:pt idx="271">
                  <c:v>14</c:v>
                </c:pt>
                <c:pt idx="272">
                  <c:v>20</c:v>
                </c:pt>
                <c:pt idx="273">
                  <c:v>33</c:v>
                </c:pt>
                <c:pt idx="274">
                  <c:v>20</c:v>
                </c:pt>
                <c:pt idx="275">
                  <c:v>35</c:v>
                </c:pt>
                <c:pt idx="276">
                  <c:v>10</c:v>
                </c:pt>
                <c:pt idx="277">
                  <c:v>10</c:v>
                </c:pt>
                <c:pt idx="278">
                  <c:v>18</c:v>
                </c:pt>
                <c:pt idx="279">
                  <c:v>14</c:v>
                </c:pt>
                <c:pt idx="280">
                  <c:v>7</c:v>
                </c:pt>
                <c:pt idx="281">
                  <c:v>19</c:v>
                </c:pt>
                <c:pt idx="282">
                  <c:v>5</c:v>
                </c:pt>
                <c:pt idx="283">
                  <c:v>11</c:v>
                </c:pt>
                <c:pt idx="284">
                  <c:v>23</c:v>
                </c:pt>
                <c:pt idx="285">
                  <c:v>8</c:v>
                </c:pt>
                <c:pt idx="286">
                  <c:v>21</c:v>
                </c:pt>
                <c:pt idx="287">
                  <c:v>23</c:v>
                </c:pt>
                <c:pt idx="288">
                  <c:v>24</c:v>
                </c:pt>
                <c:pt idx="289">
                  <c:v>9</c:v>
                </c:pt>
                <c:pt idx="290">
                  <c:v>20</c:v>
                </c:pt>
                <c:pt idx="291">
                  <c:v>7</c:v>
                </c:pt>
                <c:pt idx="292">
                  <c:v>18</c:v>
                </c:pt>
                <c:pt idx="293">
                  <c:v>14</c:v>
                </c:pt>
                <c:pt idx="294">
                  <c:v>8</c:v>
                </c:pt>
                <c:pt idx="295">
                  <c:v>17</c:v>
                </c:pt>
                <c:pt idx="296">
                  <c:v>6</c:v>
                </c:pt>
                <c:pt idx="297">
                  <c:v>9</c:v>
                </c:pt>
                <c:pt idx="298">
                  <c:v>14</c:v>
                </c:pt>
                <c:pt idx="299">
                  <c:v>6</c:v>
                </c:pt>
                <c:pt idx="300">
                  <c:v>9</c:v>
                </c:pt>
                <c:pt idx="301">
                  <c:v>11</c:v>
                </c:pt>
                <c:pt idx="302">
                  <c:v>17</c:v>
                </c:pt>
                <c:pt idx="303">
                  <c:v>7</c:v>
                </c:pt>
                <c:pt idx="304">
                  <c:v>7</c:v>
                </c:pt>
                <c:pt idx="305">
                  <c:v>10</c:v>
                </c:pt>
                <c:pt idx="306">
                  <c:v>10</c:v>
                </c:pt>
                <c:pt idx="307">
                  <c:v>13</c:v>
                </c:pt>
                <c:pt idx="308">
                  <c:v>5</c:v>
                </c:pt>
                <c:pt idx="309">
                  <c:v>8</c:v>
                </c:pt>
                <c:pt idx="310">
                  <c:v>14</c:v>
                </c:pt>
                <c:pt idx="311">
                  <c:v>6</c:v>
                </c:pt>
                <c:pt idx="312">
                  <c:v>14</c:v>
                </c:pt>
                <c:pt idx="313">
                  <c:v>2</c:v>
                </c:pt>
                <c:pt idx="314">
                  <c:v>7</c:v>
                </c:pt>
                <c:pt idx="315">
                  <c:v>9</c:v>
                </c:pt>
                <c:pt idx="316">
                  <c:v>4</c:v>
                </c:pt>
                <c:pt idx="317">
                  <c:v>6</c:v>
                </c:pt>
                <c:pt idx="318">
                  <c:v>4</c:v>
                </c:pt>
                <c:pt idx="319">
                  <c:v>7</c:v>
                </c:pt>
                <c:pt idx="320">
                  <c:v>6</c:v>
                </c:pt>
                <c:pt idx="321">
                  <c:v>5</c:v>
                </c:pt>
                <c:pt idx="322">
                  <c:v>6</c:v>
                </c:pt>
                <c:pt idx="323">
                  <c:v>1</c:v>
                </c:pt>
                <c:pt idx="324">
                  <c:v>5</c:v>
                </c:pt>
                <c:pt idx="325">
                  <c:v>8</c:v>
                </c:pt>
                <c:pt idx="326">
                  <c:v>6</c:v>
                </c:pt>
                <c:pt idx="327">
                  <c:v>8</c:v>
                </c:pt>
                <c:pt idx="328">
                  <c:v>8</c:v>
                </c:pt>
                <c:pt idx="329">
                  <c:v>7</c:v>
                </c:pt>
                <c:pt idx="330">
                  <c:v>5</c:v>
                </c:pt>
                <c:pt idx="331">
                  <c:v>6</c:v>
                </c:pt>
                <c:pt idx="332">
                  <c:v>1</c:v>
                </c:pt>
                <c:pt idx="333">
                  <c:v>5</c:v>
                </c:pt>
                <c:pt idx="334">
                  <c:v>2</c:v>
                </c:pt>
                <c:pt idx="335">
                  <c:v>6</c:v>
                </c:pt>
                <c:pt idx="336">
                  <c:v>10</c:v>
                </c:pt>
                <c:pt idx="337">
                  <c:v>2</c:v>
                </c:pt>
                <c:pt idx="338">
                  <c:v>7</c:v>
                </c:pt>
                <c:pt idx="339">
                  <c:v>3</c:v>
                </c:pt>
                <c:pt idx="340">
                  <c:v>2</c:v>
                </c:pt>
                <c:pt idx="341">
                  <c:v>11</c:v>
                </c:pt>
                <c:pt idx="342">
                  <c:v>2</c:v>
                </c:pt>
                <c:pt idx="343">
                  <c:v>4</c:v>
                </c:pt>
                <c:pt idx="344">
                  <c:v>10</c:v>
                </c:pt>
                <c:pt idx="345">
                  <c:v>10</c:v>
                </c:pt>
                <c:pt idx="346">
                  <c:v>5</c:v>
                </c:pt>
                <c:pt idx="347">
                  <c:v>1</c:v>
                </c:pt>
                <c:pt idx="348">
                  <c:v>5</c:v>
                </c:pt>
                <c:pt idx="349">
                  <c:v>1</c:v>
                </c:pt>
                <c:pt idx="350">
                  <c:v>6</c:v>
                </c:pt>
                <c:pt idx="351">
                  <c:v>4</c:v>
                </c:pt>
                <c:pt idx="352">
                  <c:v>5</c:v>
                </c:pt>
                <c:pt idx="353">
                  <c:v>4</c:v>
                </c:pt>
                <c:pt idx="354">
                  <c:v>7</c:v>
                </c:pt>
                <c:pt idx="355">
                  <c:v>11</c:v>
                </c:pt>
                <c:pt idx="356">
                  <c:v>5</c:v>
                </c:pt>
                <c:pt idx="357">
                  <c:v>2</c:v>
                </c:pt>
                <c:pt idx="358">
                  <c:v>1</c:v>
                </c:pt>
                <c:pt idx="359">
                  <c:v>4</c:v>
                </c:pt>
                <c:pt idx="360">
                  <c:v>1</c:v>
                </c:pt>
                <c:pt idx="361">
                  <c:v>4</c:v>
                </c:pt>
                <c:pt idx="362">
                  <c:v>6</c:v>
                </c:pt>
                <c:pt idx="363">
                  <c:v>9</c:v>
                </c:pt>
                <c:pt idx="364">
                  <c:v>7</c:v>
                </c:pt>
                <c:pt idx="365">
                  <c:v>2</c:v>
                </c:pt>
                <c:pt idx="366">
                  <c:v>3</c:v>
                </c:pt>
                <c:pt idx="367">
                  <c:v>1</c:v>
                </c:pt>
                <c:pt idx="368">
                  <c:v>1</c:v>
                </c:pt>
                <c:pt idx="369">
                  <c:v>3</c:v>
                </c:pt>
                <c:pt idx="370">
                  <c:v>7</c:v>
                </c:pt>
                <c:pt idx="371">
                  <c:v>4</c:v>
                </c:pt>
                <c:pt idx="372">
                  <c:v>3</c:v>
                </c:pt>
                <c:pt idx="373">
                  <c:v>5</c:v>
                </c:pt>
                <c:pt idx="374">
                  <c:v>6</c:v>
                </c:pt>
                <c:pt idx="375">
                  <c:v>1</c:v>
                </c:pt>
                <c:pt idx="376">
                  <c:v>0</c:v>
                </c:pt>
                <c:pt idx="377">
                  <c:v>2</c:v>
                </c:pt>
                <c:pt idx="378">
                  <c:v>3</c:v>
                </c:pt>
                <c:pt idx="379">
                  <c:v>4</c:v>
                </c:pt>
                <c:pt idx="380">
                  <c:v>5</c:v>
                </c:pt>
                <c:pt idx="381">
                  <c:v>4</c:v>
                </c:pt>
                <c:pt idx="382">
                  <c:v>4</c:v>
                </c:pt>
                <c:pt idx="383">
                  <c:v>3</c:v>
                </c:pt>
                <c:pt idx="384">
                  <c:v>5</c:v>
                </c:pt>
                <c:pt idx="385">
                  <c:v>7</c:v>
                </c:pt>
                <c:pt idx="386">
                  <c:v>5</c:v>
                </c:pt>
                <c:pt idx="387">
                  <c:v>2</c:v>
                </c:pt>
                <c:pt idx="388">
                  <c:v>3</c:v>
                </c:pt>
                <c:pt idx="389">
                  <c:v>0</c:v>
                </c:pt>
                <c:pt idx="390">
                  <c:v>1</c:v>
                </c:pt>
                <c:pt idx="391">
                  <c:v>8</c:v>
                </c:pt>
                <c:pt idx="392">
                  <c:v>5</c:v>
                </c:pt>
                <c:pt idx="393">
                  <c:v>5</c:v>
                </c:pt>
                <c:pt idx="394">
                  <c:v>5</c:v>
                </c:pt>
                <c:pt idx="395">
                  <c:v>3</c:v>
                </c:pt>
                <c:pt idx="396">
                  <c:v>2</c:v>
                </c:pt>
                <c:pt idx="397">
                  <c:v>1</c:v>
                </c:pt>
                <c:pt idx="398">
                  <c:v>3</c:v>
                </c:pt>
                <c:pt idx="399">
                  <c:v>7</c:v>
                </c:pt>
                <c:pt idx="400">
                  <c:v>4</c:v>
                </c:pt>
                <c:pt idx="401">
                  <c:v>0</c:v>
                </c:pt>
                <c:pt idx="402">
                  <c:v>1</c:v>
                </c:pt>
                <c:pt idx="403">
                  <c:v>3</c:v>
                </c:pt>
                <c:pt idx="404">
                  <c:v>5</c:v>
                </c:pt>
                <c:pt idx="405">
                  <c:v>6</c:v>
                </c:pt>
                <c:pt idx="406">
                  <c:v>3</c:v>
                </c:pt>
                <c:pt idx="407">
                  <c:v>2</c:v>
                </c:pt>
                <c:pt idx="408">
                  <c:v>3</c:v>
                </c:pt>
                <c:pt idx="409">
                  <c:v>2</c:v>
                </c:pt>
                <c:pt idx="410">
                  <c:v>3</c:v>
                </c:pt>
                <c:pt idx="411">
                  <c:v>4</c:v>
                </c:pt>
                <c:pt idx="412">
                  <c:v>2</c:v>
                </c:pt>
                <c:pt idx="413">
                  <c:v>5</c:v>
                </c:pt>
                <c:pt idx="414">
                  <c:v>4</c:v>
                </c:pt>
                <c:pt idx="415">
                  <c:v>8</c:v>
                </c:pt>
                <c:pt idx="416">
                  <c:v>5</c:v>
                </c:pt>
                <c:pt idx="417">
                  <c:v>3</c:v>
                </c:pt>
                <c:pt idx="418">
                  <c:v>3</c:v>
                </c:pt>
                <c:pt idx="419">
                  <c:v>1</c:v>
                </c:pt>
                <c:pt idx="420">
                  <c:v>2</c:v>
                </c:pt>
                <c:pt idx="421">
                  <c:v>1</c:v>
                </c:pt>
                <c:pt idx="422">
                  <c:v>9</c:v>
                </c:pt>
                <c:pt idx="423">
                  <c:v>6</c:v>
                </c:pt>
                <c:pt idx="424">
                  <c:v>4</c:v>
                </c:pt>
                <c:pt idx="425">
                  <c:v>1</c:v>
                </c:pt>
                <c:pt idx="426">
                  <c:v>5</c:v>
                </c:pt>
                <c:pt idx="427">
                  <c:v>2</c:v>
                </c:pt>
                <c:pt idx="428">
                  <c:v>2</c:v>
                </c:pt>
                <c:pt idx="429">
                  <c:v>0</c:v>
                </c:pt>
                <c:pt idx="430">
                  <c:v>2</c:v>
                </c:pt>
                <c:pt idx="431">
                  <c:v>5</c:v>
                </c:pt>
                <c:pt idx="432">
                  <c:v>3</c:v>
                </c:pt>
                <c:pt idx="433">
                  <c:v>2</c:v>
                </c:pt>
                <c:pt idx="434">
                  <c:v>8</c:v>
                </c:pt>
                <c:pt idx="435">
                  <c:v>3</c:v>
                </c:pt>
                <c:pt idx="436">
                  <c:v>3</c:v>
                </c:pt>
                <c:pt idx="437">
                  <c:v>7</c:v>
                </c:pt>
                <c:pt idx="438">
                  <c:v>0</c:v>
                </c:pt>
                <c:pt idx="439">
                  <c:v>1</c:v>
                </c:pt>
                <c:pt idx="440">
                  <c:v>2</c:v>
                </c:pt>
                <c:pt idx="441">
                  <c:v>4</c:v>
                </c:pt>
                <c:pt idx="442">
                  <c:v>0</c:v>
                </c:pt>
                <c:pt idx="443">
                  <c:v>0</c:v>
                </c:pt>
                <c:pt idx="444">
                  <c:v>0</c:v>
                </c:pt>
                <c:pt idx="445">
                  <c:v>2</c:v>
                </c:pt>
                <c:pt idx="446">
                  <c:v>6</c:v>
                </c:pt>
                <c:pt idx="447">
                  <c:v>2</c:v>
                </c:pt>
                <c:pt idx="448">
                  <c:v>2</c:v>
                </c:pt>
                <c:pt idx="449">
                  <c:v>0</c:v>
                </c:pt>
                <c:pt idx="450">
                  <c:v>1</c:v>
                </c:pt>
                <c:pt idx="451">
                  <c:v>4</c:v>
                </c:pt>
                <c:pt idx="452">
                  <c:v>2</c:v>
                </c:pt>
                <c:pt idx="453">
                  <c:v>2</c:v>
                </c:pt>
              </c:numCache>
            </c:numRef>
          </c:xVal>
          <c:yVal>
            <c:numRef>
              <c:f>Sheet1!$B$2:$B$455</c:f>
              <c:numCache>
                <c:formatCode>General</c:formatCode>
                <c:ptCount val="454"/>
                <c:pt idx="0">
                  <c:v>664</c:v>
                </c:pt>
                <c:pt idx="1">
                  <c:v>533</c:v>
                </c:pt>
                <c:pt idx="2">
                  <c:v>445</c:v>
                </c:pt>
                <c:pt idx="3">
                  <c:v>353</c:v>
                </c:pt>
                <c:pt idx="4">
                  <c:v>348</c:v>
                </c:pt>
                <c:pt idx="5">
                  <c:v>339</c:v>
                </c:pt>
                <c:pt idx="6">
                  <c:v>318</c:v>
                </c:pt>
                <c:pt idx="7">
                  <c:v>308</c:v>
                </c:pt>
                <c:pt idx="8">
                  <c:v>304</c:v>
                </c:pt>
                <c:pt idx="9">
                  <c:v>302</c:v>
                </c:pt>
                <c:pt idx="10">
                  <c:v>301</c:v>
                </c:pt>
                <c:pt idx="11">
                  <c:v>300</c:v>
                </c:pt>
                <c:pt idx="12">
                  <c:v>291</c:v>
                </c:pt>
                <c:pt idx="13">
                  <c:v>285</c:v>
                </c:pt>
                <c:pt idx="14">
                  <c:v>277</c:v>
                </c:pt>
                <c:pt idx="15">
                  <c:v>273</c:v>
                </c:pt>
                <c:pt idx="16">
                  <c:v>271</c:v>
                </c:pt>
                <c:pt idx="17">
                  <c:v>270</c:v>
                </c:pt>
                <c:pt idx="18">
                  <c:v>269</c:v>
                </c:pt>
                <c:pt idx="19">
                  <c:v>268</c:v>
                </c:pt>
                <c:pt idx="20">
                  <c:v>268</c:v>
                </c:pt>
                <c:pt idx="21">
                  <c:v>267</c:v>
                </c:pt>
                <c:pt idx="22">
                  <c:v>265</c:v>
                </c:pt>
                <c:pt idx="23">
                  <c:v>265</c:v>
                </c:pt>
                <c:pt idx="24">
                  <c:v>263</c:v>
                </c:pt>
                <c:pt idx="25">
                  <c:v>262</c:v>
                </c:pt>
                <c:pt idx="26">
                  <c:v>262</c:v>
                </c:pt>
                <c:pt idx="27">
                  <c:v>258</c:v>
                </c:pt>
                <c:pt idx="28">
                  <c:v>258</c:v>
                </c:pt>
                <c:pt idx="29">
                  <c:v>253</c:v>
                </c:pt>
                <c:pt idx="30">
                  <c:v>253</c:v>
                </c:pt>
                <c:pt idx="31">
                  <c:v>245</c:v>
                </c:pt>
                <c:pt idx="32">
                  <c:v>243</c:v>
                </c:pt>
                <c:pt idx="33">
                  <c:v>243</c:v>
                </c:pt>
                <c:pt idx="34">
                  <c:v>242</c:v>
                </c:pt>
                <c:pt idx="35">
                  <c:v>240</c:v>
                </c:pt>
                <c:pt idx="36">
                  <c:v>239</c:v>
                </c:pt>
                <c:pt idx="37">
                  <c:v>239</c:v>
                </c:pt>
                <c:pt idx="38">
                  <c:v>238</c:v>
                </c:pt>
                <c:pt idx="39">
                  <c:v>233</c:v>
                </c:pt>
                <c:pt idx="40">
                  <c:v>230</c:v>
                </c:pt>
                <c:pt idx="41">
                  <c:v>229</c:v>
                </c:pt>
                <c:pt idx="42">
                  <c:v>229</c:v>
                </c:pt>
                <c:pt idx="43">
                  <c:v>229</c:v>
                </c:pt>
                <c:pt idx="44">
                  <c:v>228</c:v>
                </c:pt>
                <c:pt idx="45">
                  <c:v>226</c:v>
                </c:pt>
                <c:pt idx="46">
                  <c:v>226</c:v>
                </c:pt>
                <c:pt idx="47">
                  <c:v>224</c:v>
                </c:pt>
                <c:pt idx="48">
                  <c:v>223</c:v>
                </c:pt>
                <c:pt idx="49">
                  <c:v>222</c:v>
                </c:pt>
                <c:pt idx="50">
                  <c:v>221</c:v>
                </c:pt>
                <c:pt idx="51">
                  <c:v>218</c:v>
                </c:pt>
                <c:pt idx="52">
                  <c:v>212</c:v>
                </c:pt>
                <c:pt idx="53">
                  <c:v>208</c:v>
                </c:pt>
                <c:pt idx="54">
                  <c:v>208</c:v>
                </c:pt>
                <c:pt idx="55">
                  <c:v>207</c:v>
                </c:pt>
                <c:pt idx="56">
                  <c:v>207</c:v>
                </c:pt>
                <c:pt idx="57">
                  <c:v>205</c:v>
                </c:pt>
                <c:pt idx="58">
                  <c:v>205</c:v>
                </c:pt>
                <c:pt idx="59">
                  <c:v>205</c:v>
                </c:pt>
                <c:pt idx="60">
                  <c:v>205</c:v>
                </c:pt>
                <c:pt idx="61">
                  <c:v>204</c:v>
                </c:pt>
                <c:pt idx="62">
                  <c:v>203</c:v>
                </c:pt>
                <c:pt idx="63">
                  <c:v>203</c:v>
                </c:pt>
                <c:pt idx="64">
                  <c:v>202</c:v>
                </c:pt>
                <c:pt idx="65">
                  <c:v>200</c:v>
                </c:pt>
                <c:pt idx="66">
                  <c:v>199</c:v>
                </c:pt>
                <c:pt idx="67">
                  <c:v>198</c:v>
                </c:pt>
                <c:pt idx="68">
                  <c:v>198</c:v>
                </c:pt>
                <c:pt idx="69">
                  <c:v>197</c:v>
                </c:pt>
                <c:pt idx="70">
                  <c:v>197</c:v>
                </c:pt>
                <c:pt idx="71">
                  <c:v>197</c:v>
                </c:pt>
                <c:pt idx="72">
                  <c:v>195</c:v>
                </c:pt>
                <c:pt idx="73">
                  <c:v>195</c:v>
                </c:pt>
                <c:pt idx="74">
                  <c:v>195</c:v>
                </c:pt>
                <c:pt idx="75">
                  <c:v>194</c:v>
                </c:pt>
                <c:pt idx="76">
                  <c:v>193</c:v>
                </c:pt>
                <c:pt idx="77">
                  <c:v>192</c:v>
                </c:pt>
                <c:pt idx="78">
                  <c:v>192</c:v>
                </c:pt>
                <c:pt idx="79">
                  <c:v>191</c:v>
                </c:pt>
                <c:pt idx="80">
                  <c:v>190</c:v>
                </c:pt>
                <c:pt idx="81">
                  <c:v>190</c:v>
                </c:pt>
                <c:pt idx="82">
                  <c:v>190</c:v>
                </c:pt>
                <c:pt idx="83">
                  <c:v>189</c:v>
                </c:pt>
                <c:pt idx="84">
                  <c:v>186</c:v>
                </c:pt>
                <c:pt idx="85">
                  <c:v>185</c:v>
                </c:pt>
                <c:pt idx="86">
                  <c:v>183</c:v>
                </c:pt>
                <c:pt idx="87">
                  <c:v>183</c:v>
                </c:pt>
                <c:pt idx="88">
                  <c:v>179</c:v>
                </c:pt>
                <c:pt idx="89">
                  <c:v>179</c:v>
                </c:pt>
                <c:pt idx="90">
                  <c:v>179</c:v>
                </c:pt>
                <c:pt idx="91">
                  <c:v>179</c:v>
                </c:pt>
                <c:pt idx="92">
                  <c:v>178</c:v>
                </c:pt>
                <c:pt idx="93">
                  <c:v>177</c:v>
                </c:pt>
                <c:pt idx="94">
                  <c:v>174</c:v>
                </c:pt>
                <c:pt idx="95">
                  <c:v>174</c:v>
                </c:pt>
                <c:pt idx="96">
                  <c:v>173</c:v>
                </c:pt>
                <c:pt idx="97">
                  <c:v>172</c:v>
                </c:pt>
                <c:pt idx="98">
                  <c:v>171</c:v>
                </c:pt>
                <c:pt idx="99">
                  <c:v>171</c:v>
                </c:pt>
                <c:pt idx="100">
                  <c:v>169</c:v>
                </c:pt>
                <c:pt idx="101">
                  <c:v>169</c:v>
                </c:pt>
                <c:pt idx="102">
                  <c:v>168</c:v>
                </c:pt>
                <c:pt idx="103">
                  <c:v>168</c:v>
                </c:pt>
                <c:pt idx="104">
                  <c:v>168</c:v>
                </c:pt>
                <c:pt idx="105">
                  <c:v>168</c:v>
                </c:pt>
                <c:pt idx="106">
                  <c:v>166</c:v>
                </c:pt>
                <c:pt idx="107">
                  <c:v>166</c:v>
                </c:pt>
                <c:pt idx="108">
                  <c:v>165</c:v>
                </c:pt>
                <c:pt idx="109">
                  <c:v>165</c:v>
                </c:pt>
                <c:pt idx="110">
                  <c:v>165</c:v>
                </c:pt>
                <c:pt idx="111">
                  <c:v>164</c:v>
                </c:pt>
                <c:pt idx="112">
                  <c:v>163</c:v>
                </c:pt>
                <c:pt idx="113">
                  <c:v>163</c:v>
                </c:pt>
                <c:pt idx="114">
                  <c:v>162</c:v>
                </c:pt>
                <c:pt idx="115">
                  <c:v>162</c:v>
                </c:pt>
                <c:pt idx="116">
                  <c:v>161</c:v>
                </c:pt>
                <c:pt idx="117">
                  <c:v>161</c:v>
                </c:pt>
                <c:pt idx="118">
                  <c:v>161</c:v>
                </c:pt>
                <c:pt idx="119">
                  <c:v>161</c:v>
                </c:pt>
                <c:pt idx="120">
                  <c:v>160</c:v>
                </c:pt>
                <c:pt idx="121">
                  <c:v>160</c:v>
                </c:pt>
                <c:pt idx="122">
                  <c:v>159</c:v>
                </c:pt>
                <c:pt idx="123">
                  <c:v>159</c:v>
                </c:pt>
                <c:pt idx="124">
                  <c:v>159</c:v>
                </c:pt>
                <c:pt idx="125">
                  <c:v>158</c:v>
                </c:pt>
                <c:pt idx="126">
                  <c:v>157</c:v>
                </c:pt>
                <c:pt idx="127">
                  <c:v>154</c:v>
                </c:pt>
                <c:pt idx="128">
                  <c:v>153</c:v>
                </c:pt>
                <c:pt idx="129">
                  <c:v>152</c:v>
                </c:pt>
                <c:pt idx="130">
                  <c:v>151</c:v>
                </c:pt>
                <c:pt idx="131">
                  <c:v>151</c:v>
                </c:pt>
                <c:pt idx="132">
                  <c:v>149</c:v>
                </c:pt>
                <c:pt idx="133">
                  <c:v>149</c:v>
                </c:pt>
                <c:pt idx="134">
                  <c:v>148</c:v>
                </c:pt>
                <c:pt idx="135">
                  <c:v>147</c:v>
                </c:pt>
                <c:pt idx="136">
                  <c:v>146</c:v>
                </c:pt>
                <c:pt idx="137">
                  <c:v>145</c:v>
                </c:pt>
                <c:pt idx="138">
                  <c:v>144</c:v>
                </c:pt>
                <c:pt idx="139">
                  <c:v>144</c:v>
                </c:pt>
                <c:pt idx="140">
                  <c:v>144</c:v>
                </c:pt>
                <c:pt idx="141">
                  <c:v>144</c:v>
                </c:pt>
                <c:pt idx="142">
                  <c:v>143</c:v>
                </c:pt>
                <c:pt idx="143">
                  <c:v>143</c:v>
                </c:pt>
                <c:pt idx="144">
                  <c:v>140</c:v>
                </c:pt>
                <c:pt idx="145">
                  <c:v>139</c:v>
                </c:pt>
                <c:pt idx="146">
                  <c:v>138</c:v>
                </c:pt>
                <c:pt idx="147">
                  <c:v>137</c:v>
                </c:pt>
                <c:pt idx="148">
                  <c:v>136</c:v>
                </c:pt>
                <c:pt idx="149">
                  <c:v>136</c:v>
                </c:pt>
                <c:pt idx="150">
                  <c:v>135</c:v>
                </c:pt>
                <c:pt idx="151">
                  <c:v>135</c:v>
                </c:pt>
                <c:pt idx="152">
                  <c:v>135</c:v>
                </c:pt>
                <c:pt idx="153">
                  <c:v>135</c:v>
                </c:pt>
                <c:pt idx="154">
                  <c:v>135</c:v>
                </c:pt>
                <c:pt idx="155">
                  <c:v>134</c:v>
                </c:pt>
                <c:pt idx="156">
                  <c:v>133</c:v>
                </c:pt>
                <c:pt idx="157">
                  <c:v>133</c:v>
                </c:pt>
                <c:pt idx="158">
                  <c:v>133</c:v>
                </c:pt>
                <c:pt idx="159">
                  <c:v>131</c:v>
                </c:pt>
                <c:pt idx="160">
                  <c:v>131</c:v>
                </c:pt>
                <c:pt idx="161">
                  <c:v>131</c:v>
                </c:pt>
                <c:pt idx="162">
                  <c:v>130</c:v>
                </c:pt>
                <c:pt idx="163">
                  <c:v>130</c:v>
                </c:pt>
                <c:pt idx="164">
                  <c:v>130</c:v>
                </c:pt>
                <c:pt idx="165">
                  <c:v>130</c:v>
                </c:pt>
                <c:pt idx="166">
                  <c:v>129</c:v>
                </c:pt>
                <c:pt idx="167">
                  <c:v>128</c:v>
                </c:pt>
                <c:pt idx="168">
                  <c:v>128</c:v>
                </c:pt>
                <c:pt idx="169">
                  <c:v>128</c:v>
                </c:pt>
                <c:pt idx="170">
                  <c:v>127</c:v>
                </c:pt>
                <c:pt idx="171">
                  <c:v>127</c:v>
                </c:pt>
                <c:pt idx="172">
                  <c:v>126</c:v>
                </c:pt>
                <c:pt idx="173">
                  <c:v>126</c:v>
                </c:pt>
                <c:pt idx="174">
                  <c:v>125</c:v>
                </c:pt>
                <c:pt idx="175">
                  <c:v>125</c:v>
                </c:pt>
                <c:pt idx="176">
                  <c:v>122</c:v>
                </c:pt>
                <c:pt idx="177">
                  <c:v>122</c:v>
                </c:pt>
                <c:pt idx="178">
                  <c:v>121</c:v>
                </c:pt>
                <c:pt idx="179">
                  <c:v>120</c:v>
                </c:pt>
                <c:pt idx="180">
                  <c:v>119</c:v>
                </c:pt>
                <c:pt idx="181">
                  <c:v>117</c:v>
                </c:pt>
                <c:pt idx="182">
                  <c:v>117</c:v>
                </c:pt>
                <c:pt idx="183">
                  <c:v>116</c:v>
                </c:pt>
                <c:pt idx="184">
                  <c:v>116</c:v>
                </c:pt>
                <c:pt idx="185">
                  <c:v>116</c:v>
                </c:pt>
                <c:pt idx="186">
                  <c:v>115</c:v>
                </c:pt>
                <c:pt idx="187">
                  <c:v>115</c:v>
                </c:pt>
                <c:pt idx="188">
                  <c:v>115</c:v>
                </c:pt>
                <c:pt idx="189">
                  <c:v>115</c:v>
                </c:pt>
                <c:pt idx="190">
                  <c:v>114</c:v>
                </c:pt>
                <c:pt idx="191">
                  <c:v>114</c:v>
                </c:pt>
                <c:pt idx="192">
                  <c:v>114</c:v>
                </c:pt>
                <c:pt idx="193">
                  <c:v>113</c:v>
                </c:pt>
                <c:pt idx="194">
                  <c:v>113</c:v>
                </c:pt>
                <c:pt idx="195">
                  <c:v>112</c:v>
                </c:pt>
                <c:pt idx="196">
                  <c:v>112</c:v>
                </c:pt>
                <c:pt idx="197">
                  <c:v>112</c:v>
                </c:pt>
                <c:pt idx="198">
                  <c:v>112</c:v>
                </c:pt>
                <c:pt idx="199">
                  <c:v>112</c:v>
                </c:pt>
                <c:pt idx="200">
                  <c:v>111</c:v>
                </c:pt>
                <c:pt idx="201">
                  <c:v>111</c:v>
                </c:pt>
                <c:pt idx="202">
                  <c:v>111</c:v>
                </c:pt>
                <c:pt idx="203">
                  <c:v>110</c:v>
                </c:pt>
                <c:pt idx="204">
                  <c:v>110</c:v>
                </c:pt>
                <c:pt idx="205">
                  <c:v>110</c:v>
                </c:pt>
                <c:pt idx="206">
                  <c:v>109</c:v>
                </c:pt>
                <c:pt idx="207">
                  <c:v>109</c:v>
                </c:pt>
                <c:pt idx="208">
                  <c:v>109</c:v>
                </c:pt>
                <c:pt idx="209">
                  <c:v>108</c:v>
                </c:pt>
                <c:pt idx="210">
                  <c:v>108</c:v>
                </c:pt>
                <c:pt idx="211">
                  <c:v>108</c:v>
                </c:pt>
                <c:pt idx="212">
                  <c:v>108</c:v>
                </c:pt>
                <c:pt idx="213">
                  <c:v>107</c:v>
                </c:pt>
                <c:pt idx="214">
                  <c:v>107</c:v>
                </c:pt>
                <c:pt idx="215">
                  <c:v>107</c:v>
                </c:pt>
                <c:pt idx="216">
                  <c:v>107</c:v>
                </c:pt>
                <c:pt idx="217">
                  <c:v>107</c:v>
                </c:pt>
                <c:pt idx="218">
                  <c:v>107</c:v>
                </c:pt>
                <c:pt idx="219">
                  <c:v>106</c:v>
                </c:pt>
                <c:pt idx="220">
                  <c:v>106</c:v>
                </c:pt>
                <c:pt idx="221">
                  <c:v>105</c:v>
                </c:pt>
                <c:pt idx="222">
                  <c:v>105</c:v>
                </c:pt>
                <c:pt idx="223">
                  <c:v>105</c:v>
                </c:pt>
                <c:pt idx="224">
                  <c:v>104</c:v>
                </c:pt>
                <c:pt idx="225">
                  <c:v>104</c:v>
                </c:pt>
                <c:pt idx="226">
                  <c:v>104</c:v>
                </c:pt>
                <c:pt idx="227">
                  <c:v>102</c:v>
                </c:pt>
                <c:pt idx="228">
                  <c:v>102</c:v>
                </c:pt>
                <c:pt idx="229">
                  <c:v>101</c:v>
                </c:pt>
                <c:pt idx="230">
                  <c:v>101</c:v>
                </c:pt>
                <c:pt idx="231">
                  <c:v>101</c:v>
                </c:pt>
                <c:pt idx="232">
                  <c:v>101</c:v>
                </c:pt>
                <c:pt idx="233">
                  <c:v>101</c:v>
                </c:pt>
                <c:pt idx="234">
                  <c:v>100</c:v>
                </c:pt>
                <c:pt idx="235">
                  <c:v>100</c:v>
                </c:pt>
                <c:pt idx="236">
                  <c:v>100</c:v>
                </c:pt>
                <c:pt idx="237">
                  <c:v>100</c:v>
                </c:pt>
                <c:pt idx="238">
                  <c:v>99</c:v>
                </c:pt>
                <c:pt idx="239">
                  <c:v>98</c:v>
                </c:pt>
                <c:pt idx="240">
                  <c:v>97</c:v>
                </c:pt>
                <c:pt idx="241">
                  <c:v>97</c:v>
                </c:pt>
                <c:pt idx="242">
                  <c:v>97</c:v>
                </c:pt>
                <c:pt idx="243">
                  <c:v>97</c:v>
                </c:pt>
                <c:pt idx="244">
                  <c:v>97</c:v>
                </c:pt>
                <c:pt idx="245">
                  <c:v>96</c:v>
                </c:pt>
                <c:pt idx="246">
                  <c:v>96</c:v>
                </c:pt>
                <c:pt idx="247">
                  <c:v>96</c:v>
                </c:pt>
                <c:pt idx="248">
                  <c:v>95</c:v>
                </c:pt>
                <c:pt idx="249">
                  <c:v>95</c:v>
                </c:pt>
                <c:pt idx="250">
                  <c:v>95</c:v>
                </c:pt>
                <c:pt idx="251">
                  <c:v>95</c:v>
                </c:pt>
                <c:pt idx="252">
                  <c:v>94</c:v>
                </c:pt>
                <c:pt idx="253">
                  <c:v>94</c:v>
                </c:pt>
                <c:pt idx="254">
                  <c:v>93</c:v>
                </c:pt>
                <c:pt idx="255">
                  <c:v>93</c:v>
                </c:pt>
                <c:pt idx="256">
                  <c:v>92</c:v>
                </c:pt>
                <c:pt idx="257">
                  <c:v>92</c:v>
                </c:pt>
                <c:pt idx="258">
                  <c:v>90</c:v>
                </c:pt>
                <c:pt idx="259">
                  <c:v>90</c:v>
                </c:pt>
                <c:pt idx="260">
                  <c:v>88</c:v>
                </c:pt>
                <c:pt idx="261">
                  <c:v>87</c:v>
                </c:pt>
                <c:pt idx="262">
                  <c:v>87</c:v>
                </c:pt>
                <c:pt idx="263">
                  <c:v>86</c:v>
                </c:pt>
                <c:pt idx="264">
                  <c:v>85</c:v>
                </c:pt>
                <c:pt idx="265">
                  <c:v>84</c:v>
                </c:pt>
                <c:pt idx="266">
                  <c:v>83</c:v>
                </c:pt>
                <c:pt idx="267">
                  <c:v>83</c:v>
                </c:pt>
                <c:pt idx="268">
                  <c:v>83</c:v>
                </c:pt>
                <c:pt idx="269">
                  <c:v>82</c:v>
                </c:pt>
                <c:pt idx="270">
                  <c:v>81</c:v>
                </c:pt>
                <c:pt idx="271">
                  <c:v>81</c:v>
                </c:pt>
                <c:pt idx="272">
                  <c:v>80</c:v>
                </c:pt>
                <c:pt idx="273">
                  <c:v>80</c:v>
                </c:pt>
                <c:pt idx="274">
                  <c:v>78</c:v>
                </c:pt>
                <c:pt idx="275">
                  <c:v>78</c:v>
                </c:pt>
                <c:pt idx="276">
                  <c:v>78</c:v>
                </c:pt>
                <c:pt idx="277">
                  <c:v>77</c:v>
                </c:pt>
                <c:pt idx="278">
                  <c:v>77</c:v>
                </c:pt>
                <c:pt idx="279">
                  <c:v>77</c:v>
                </c:pt>
                <c:pt idx="280">
                  <c:v>77</c:v>
                </c:pt>
                <c:pt idx="281">
                  <c:v>75</c:v>
                </c:pt>
                <c:pt idx="282">
                  <c:v>72</c:v>
                </c:pt>
                <c:pt idx="283">
                  <c:v>72</c:v>
                </c:pt>
                <c:pt idx="284">
                  <c:v>72</c:v>
                </c:pt>
                <c:pt idx="285">
                  <c:v>72</c:v>
                </c:pt>
                <c:pt idx="286">
                  <c:v>71</c:v>
                </c:pt>
                <c:pt idx="287">
                  <c:v>70</c:v>
                </c:pt>
                <c:pt idx="288">
                  <c:v>68</c:v>
                </c:pt>
                <c:pt idx="289">
                  <c:v>65</c:v>
                </c:pt>
                <c:pt idx="290">
                  <c:v>58</c:v>
                </c:pt>
                <c:pt idx="291">
                  <c:v>58</c:v>
                </c:pt>
                <c:pt idx="292">
                  <c:v>56</c:v>
                </c:pt>
                <c:pt idx="293">
                  <c:v>52</c:v>
                </c:pt>
                <c:pt idx="294">
                  <c:v>51</c:v>
                </c:pt>
                <c:pt idx="295">
                  <c:v>51</c:v>
                </c:pt>
                <c:pt idx="296">
                  <c:v>50</c:v>
                </c:pt>
                <c:pt idx="297">
                  <c:v>50</c:v>
                </c:pt>
                <c:pt idx="298">
                  <c:v>49</c:v>
                </c:pt>
                <c:pt idx="299">
                  <c:v>49</c:v>
                </c:pt>
                <c:pt idx="300">
                  <c:v>49</c:v>
                </c:pt>
                <c:pt idx="301">
                  <c:v>45</c:v>
                </c:pt>
                <c:pt idx="302">
                  <c:v>42</c:v>
                </c:pt>
                <c:pt idx="303">
                  <c:v>41</c:v>
                </c:pt>
                <c:pt idx="304">
                  <c:v>39</c:v>
                </c:pt>
                <c:pt idx="305">
                  <c:v>39</c:v>
                </c:pt>
                <c:pt idx="306">
                  <c:v>39</c:v>
                </c:pt>
                <c:pt idx="307">
                  <c:v>36</c:v>
                </c:pt>
                <c:pt idx="308">
                  <c:v>34</c:v>
                </c:pt>
                <c:pt idx="309">
                  <c:v>34</c:v>
                </c:pt>
                <c:pt idx="310">
                  <c:v>34</c:v>
                </c:pt>
                <c:pt idx="311">
                  <c:v>33</c:v>
                </c:pt>
                <c:pt idx="312">
                  <c:v>33</c:v>
                </c:pt>
                <c:pt idx="313">
                  <c:v>32</c:v>
                </c:pt>
                <c:pt idx="314">
                  <c:v>30</c:v>
                </c:pt>
                <c:pt idx="315">
                  <c:v>29</c:v>
                </c:pt>
                <c:pt idx="316">
                  <c:v>28</c:v>
                </c:pt>
                <c:pt idx="317">
                  <c:v>28</c:v>
                </c:pt>
                <c:pt idx="318">
                  <c:v>27</c:v>
                </c:pt>
                <c:pt idx="319">
                  <c:v>25</c:v>
                </c:pt>
                <c:pt idx="320">
                  <c:v>24</c:v>
                </c:pt>
                <c:pt idx="321">
                  <c:v>23</c:v>
                </c:pt>
                <c:pt idx="322">
                  <c:v>22</c:v>
                </c:pt>
                <c:pt idx="323">
                  <c:v>22</c:v>
                </c:pt>
                <c:pt idx="324">
                  <c:v>22</c:v>
                </c:pt>
                <c:pt idx="325">
                  <c:v>22</c:v>
                </c:pt>
                <c:pt idx="326">
                  <c:v>22</c:v>
                </c:pt>
                <c:pt idx="327">
                  <c:v>22</c:v>
                </c:pt>
                <c:pt idx="328">
                  <c:v>21</c:v>
                </c:pt>
                <c:pt idx="329">
                  <c:v>21</c:v>
                </c:pt>
                <c:pt idx="330">
                  <c:v>21</c:v>
                </c:pt>
                <c:pt idx="331">
                  <c:v>20</c:v>
                </c:pt>
                <c:pt idx="332">
                  <c:v>20</c:v>
                </c:pt>
                <c:pt idx="333">
                  <c:v>20</c:v>
                </c:pt>
                <c:pt idx="334">
                  <c:v>20</c:v>
                </c:pt>
                <c:pt idx="335">
                  <c:v>20</c:v>
                </c:pt>
                <c:pt idx="336">
                  <c:v>20</c:v>
                </c:pt>
                <c:pt idx="337">
                  <c:v>20</c:v>
                </c:pt>
                <c:pt idx="338">
                  <c:v>20</c:v>
                </c:pt>
                <c:pt idx="339">
                  <c:v>19</c:v>
                </c:pt>
                <c:pt idx="340">
                  <c:v>19</c:v>
                </c:pt>
                <c:pt idx="341">
                  <c:v>19</c:v>
                </c:pt>
                <c:pt idx="342">
                  <c:v>19</c:v>
                </c:pt>
                <c:pt idx="343">
                  <c:v>19</c:v>
                </c:pt>
                <c:pt idx="344">
                  <c:v>19</c:v>
                </c:pt>
                <c:pt idx="345">
                  <c:v>19</c:v>
                </c:pt>
                <c:pt idx="346">
                  <c:v>19</c:v>
                </c:pt>
                <c:pt idx="347">
                  <c:v>18</c:v>
                </c:pt>
                <c:pt idx="348">
                  <c:v>18</c:v>
                </c:pt>
                <c:pt idx="349">
                  <c:v>18</c:v>
                </c:pt>
                <c:pt idx="350">
                  <c:v>18</c:v>
                </c:pt>
                <c:pt idx="351">
                  <c:v>18</c:v>
                </c:pt>
                <c:pt idx="352">
                  <c:v>18</c:v>
                </c:pt>
                <c:pt idx="353">
                  <c:v>18</c:v>
                </c:pt>
                <c:pt idx="354">
                  <c:v>18</c:v>
                </c:pt>
                <c:pt idx="355">
                  <c:v>18</c:v>
                </c:pt>
                <c:pt idx="356">
                  <c:v>18</c:v>
                </c:pt>
                <c:pt idx="357">
                  <c:v>17</c:v>
                </c:pt>
                <c:pt idx="358">
                  <c:v>17</c:v>
                </c:pt>
                <c:pt idx="359">
                  <c:v>17</c:v>
                </c:pt>
                <c:pt idx="360">
                  <c:v>17</c:v>
                </c:pt>
                <c:pt idx="361">
                  <c:v>17</c:v>
                </c:pt>
                <c:pt idx="362">
                  <c:v>17</c:v>
                </c:pt>
                <c:pt idx="363">
                  <c:v>17</c:v>
                </c:pt>
                <c:pt idx="364">
                  <c:v>17</c:v>
                </c:pt>
                <c:pt idx="365">
                  <c:v>16</c:v>
                </c:pt>
                <c:pt idx="366">
                  <c:v>16</c:v>
                </c:pt>
                <c:pt idx="367">
                  <c:v>16</c:v>
                </c:pt>
                <c:pt idx="368">
                  <c:v>16</c:v>
                </c:pt>
                <c:pt idx="369">
                  <c:v>16</c:v>
                </c:pt>
                <c:pt idx="370">
                  <c:v>16</c:v>
                </c:pt>
                <c:pt idx="371">
                  <c:v>16</c:v>
                </c:pt>
                <c:pt idx="372">
                  <c:v>16</c:v>
                </c:pt>
                <c:pt idx="373">
                  <c:v>16</c:v>
                </c:pt>
                <c:pt idx="374">
                  <c:v>16</c:v>
                </c:pt>
                <c:pt idx="375">
                  <c:v>15</c:v>
                </c:pt>
                <c:pt idx="376">
                  <c:v>15</c:v>
                </c:pt>
                <c:pt idx="377">
                  <c:v>15</c:v>
                </c:pt>
                <c:pt idx="378">
                  <c:v>15</c:v>
                </c:pt>
                <c:pt idx="379">
                  <c:v>15</c:v>
                </c:pt>
                <c:pt idx="380">
                  <c:v>15</c:v>
                </c:pt>
                <c:pt idx="381">
                  <c:v>15</c:v>
                </c:pt>
                <c:pt idx="382">
                  <c:v>15</c:v>
                </c:pt>
                <c:pt idx="383">
                  <c:v>15</c:v>
                </c:pt>
                <c:pt idx="384">
                  <c:v>15</c:v>
                </c:pt>
                <c:pt idx="385">
                  <c:v>15</c:v>
                </c:pt>
                <c:pt idx="386">
                  <c:v>15</c:v>
                </c:pt>
                <c:pt idx="387">
                  <c:v>14</c:v>
                </c:pt>
                <c:pt idx="388">
                  <c:v>14</c:v>
                </c:pt>
                <c:pt idx="389">
                  <c:v>14</c:v>
                </c:pt>
                <c:pt idx="390">
                  <c:v>14</c:v>
                </c:pt>
                <c:pt idx="391">
                  <c:v>14</c:v>
                </c:pt>
                <c:pt idx="392">
                  <c:v>14</c:v>
                </c:pt>
                <c:pt idx="393">
                  <c:v>14</c:v>
                </c:pt>
                <c:pt idx="394">
                  <c:v>14</c:v>
                </c:pt>
                <c:pt idx="395">
                  <c:v>14</c:v>
                </c:pt>
                <c:pt idx="396">
                  <c:v>13</c:v>
                </c:pt>
                <c:pt idx="397">
                  <c:v>13</c:v>
                </c:pt>
                <c:pt idx="398">
                  <c:v>13</c:v>
                </c:pt>
                <c:pt idx="399">
                  <c:v>13</c:v>
                </c:pt>
                <c:pt idx="400">
                  <c:v>13</c:v>
                </c:pt>
                <c:pt idx="401">
                  <c:v>13</c:v>
                </c:pt>
                <c:pt idx="402">
                  <c:v>13</c:v>
                </c:pt>
                <c:pt idx="403">
                  <c:v>13</c:v>
                </c:pt>
                <c:pt idx="404">
                  <c:v>13</c:v>
                </c:pt>
                <c:pt idx="405">
                  <c:v>13</c:v>
                </c:pt>
                <c:pt idx="406">
                  <c:v>13</c:v>
                </c:pt>
                <c:pt idx="407">
                  <c:v>12</c:v>
                </c:pt>
                <c:pt idx="408">
                  <c:v>12</c:v>
                </c:pt>
                <c:pt idx="409">
                  <c:v>12</c:v>
                </c:pt>
                <c:pt idx="410">
                  <c:v>12</c:v>
                </c:pt>
                <c:pt idx="411">
                  <c:v>12</c:v>
                </c:pt>
                <c:pt idx="412">
                  <c:v>12</c:v>
                </c:pt>
                <c:pt idx="413">
                  <c:v>12</c:v>
                </c:pt>
                <c:pt idx="414">
                  <c:v>12</c:v>
                </c:pt>
                <c:pt idx="415">
                  <c:v>12</c:v>
                </c:pt>
                <c:pt idx="416">
                  <c:v>12</c:v>
                </c:pt>
                <c:pt idx="417">
                  <c:v>11</c:v>
                </c:pt>
                <c:pt idx="418">
                  <c:v>11</c:v>
                </c:pt>
                <c:pt idx="419">
                  <c:v>11</c:v>
                </c:pt>
                <c:pt idx="420">
                  <c:v>11</c:v>
                </c:pt>
                <c:pt idx="421">
                  <c:v>11</c:v>
                </c:pt>
                <c:pt idx="422">
                  <c:v>11</c:v>
                </c:pt>
                <c:pt idx="423">
                  <c:v>11</c:v>
                </c:pt>
                <c:pt idx="424">
                  <c:v>11</c:v>
                </c:pt>
                <c:pt idx="425">
                  <c:v>11</c:v>
                </c:pt>
                <c:pt idx="426">
                  <c:v>11</c:v>
                </c:pt>
                <c:pt idx="427">
                  <c:v>10</c:v>
                </c:pt>
                <c:pt idx="428">
                  <c:v>10</c:v>
                </c:pt>
                <c:pt idx="429">
                  <c:v>10</c:v>
                </c:pt>
                <c:pt idx="430">
                  <c:v>10</c:v>
                </c:pt>
                <c:pt idx="431">
                  <c:v>10</c:v>
                </c:pt>
                <c:pt idx="432">
                  <c:v>10</c:v>
                </c:pt>
                <c:pt idx="433">
                  <c:v>10</c:v>
                </c:pt>
                <c:pt idx="434">
                  <c:v>10</c:v>
                </c:pt>
                <c:pt idx="435">
                  <c:v>10</c:v>
                </c:pt>
                <c:pt idx="436">
                  <c:v>10</c:v>
                </c:pt>
                <c:pt idx="437">
                  <c:v>10</c:v>
                </c:pt>
                <c:pt idx="438">
                  <c:v>9</c:v>
                </c:pt>
                <c:pt idx="439">
                  <c:v>9</c:v>
                </c:pt>
                <c:pt idx="440">
                  <c:v>9</c:v>
                </c:pt>
                <c:pt idx="441">
                  <c:v>9</c:v>
                </c:pt>
                <c:pt idx="442">
                  <c:v>8</c:v>
                </c:pt>
                <c:pt idx="443">
                  <c:v>8</c:v>
                </c:pt>
                <c:pt idx="444">
                  <c:v>8</c:v>
                </c:pt>
                <c:pt idx="445">
                  <c:v>8</c:v>
                </c:pt>
                <c:pt idx="446">
                  <c:v>8</c:v>
                </c:pt>
                <c:pt idx="447">
                  <c:v>7</c:v>
                </c:pt>
                <c:pt idx="448">
                  <c:v>7</c:v>
                </c:pt>
                <c:pt idx="449">
                  <c:v>6</c:v>
                </c:pt>
                <c:pt idx="450">
                  <c:v>5</c:v>
                </c:pt>
                <c:pt idx="451">
                  <c:v>5</c:v>
                </c:pt>
                <c:pt idx="452">
                  <c:v>4</c:v>
                </c:pt>
                <c:pt idx="453">
                  <c:v>3</c:v>
                </c:pt>
              </c:numCache>
            </c:numRef>
          </c:yVal>
          <c:smooth val="0"/>
          <c:extLst>
            <c:ext xmlns:c16="http://schemas.microsoft.com/office/drawing/2014/chart" uri="{C3380CC4-5D6E-409C-BE32-E72D297353CC}">
              <c16:uniqueId val="{00000000-54C7-4314-8E52-1D6CBF8119F0}"/>
            </c:ext>
          </c:extLst>
        </c:ser>
        <c:dLbls>
          <c:showLegendKey val="0"/>
          <c:showVal val="0"/>
          <c:showCatName val="0"/>
          <c:showSerName val="0"/>
          <c:showPercent val="0"/>
          <c:showBubbleSize val="0"/>
        </c:dLbls>
        <c:axId val="583614207"/>
        <c:axId val="583609407"/>
      </c:scatterChart>
      <c:valAx>
        <c:axId val="58361420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330" dirty="0">
                    <a:latin typeface="Calibri" panose="020F0502020204030204" pitchFamily="34" charset="0"/>
                    <a:ea typeface="Calibri" panose="020F0502020204030204" pitchFamily="34" charset="0"/>
                    <a:cs typeface="Calibri" panose="020F0502020204030204" pitchFamily="34" charset="0"/>
                  </a:rPr>
                  <a:t>CVS</a:t>
                </a:r>
                <a:r>
                  <a:rPr lang="en-US" sz="1330" baseline="0" dirty="0">
                    <a:latin typeface="Calibri" panose="020F0502020204030204" pitchFamily="34" charset="0"/>
                    <a:ea typeface="Calibri" panose="020F0502020204030204" pitchFamily="34" charset="0"/>
                    <a:cs typeface="Calibri" panose="020F0502020204030204" pitchFamily="34" charset="0"/>
                  </a:rPr>
                  <a:t> transaction</a:t>
                </a:r>
                <a:endParaRPr lang="en-US" sz="1330" dirty="0">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83609407"/>
        <c:crosses val="autoZero"/>
        <c:crossBetween val="midCat"/>
      </c:valAx>
      <c:valAx>
        <c:axId val="583609407"/>
        <c:scaling>
          <c:orientation val="minMax"/>
          <c:max val="700"/>
          <c:min val="0"/>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330" dirty="0">
                    <a:latin typeface="Calibri" panose="020F0502020204030204" pitchFamily="34" charset="0"/>
                    <a:ea typeface="Calibri" panose="020F0502020204030204" pitchFamily="34" charset="0"/>
                    <a:cs typeface="Calibri" panose="020F0502020204030204" pitchFamily="34" charset="0"/>
                  </a:rPr>
                  <a:t>Total transaction</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83614207"/>
        <c:crosses val="autoZero"/>
        <c:crossBetween val="midCat"/>
        <c:majorUnit val="200"/>
      </c:valAx>
      <c:spPr>
        <a:noFill/>
        <a:ln>
          <a:solidFill>
            <a:schemeClr val="bg1">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737435642484277E-2"/>
          <c:y val="2.9598736482539457E-2"/>
          <c:w val="0.92348629742364718"/>
          <c:h val="0.85937482102926788"/>
        </c:manualLayout>
      </c:layout>
      <c:lineChart>
        <c:grouping val="standard"/>
        <c:varyColors val="0"/>
        <c:ser>
          <c:idx val="0"/>
          <c:order val="0"/>
          <c:tx>
            <c:strRef>
              <c:f>Sheet1!$B$1</c:f>
              <c:strCache>
                <c:ptCount val="1"/>
                <c:pt idx="0">
                  <c:v>CVS % spending</c:v>
                </c:pt>
              </c:strCache>
            </c:strRef>
          </c:tx>
          <c:spPr>
            <a:ln w="28575" cap="rnd">
              <a:solidFill>
                <a:srgbClr val="00A9F4"/>
              </a:solidFill>
              <a:round/>
            </a:ln>
            <a:effectLst/>
          </c:spPr>
          <c:marker>
            <c:symbol val="none"/>
          </c:marker>
          <c:cat>
            <c:numRef>
              <c:f>Sheet1!$A$2:$A$67</c:f>
              <c:numCache>
                <c:formatCode>[$-409]mmm\ yy;@</c:formatCode>
                <c:ptCount val="66"/>
                <c:pt idx="0">
                  <c:v>44197</c:v>
                </c:pt>
                <c:pt idx="1">
                  <c:v>44204</c:v>
                </c:pt>
                <c:pt idx="2">
                  <c:v>44211</c:v>
                </c:pt>
                <c:pt idx="3">
                  <c:v>44218</c:v>
                </c:pt>
                <c:pt idx="4">
                  <c:v>44225</c:v>
                </c:pt>
                <c:pt idx="5">
                  <c:v>44232</c:v>
                </c:pt>
                <c:pt idx="6">
                  <c:v>44239</c:v>
                </c:pt>
                <c:pt idx="7">
                  <c:v>44246</c:v>
                </c:pt>
                <c:pt idx="8">
                  <c:v>44253</c:v>
                </c:pt>
                <c:pt idx="9">
                  <c:v>44260</c:v>
                </c:pt>
                <c:pt idx="10">
                  <c:v>44267</c:v>
                </c:pt>
                <c:pt idx="11">
                  <c:v>44274</c:v>
                </c:pt>
                <c:pt idx="12">
                  <c:v>44281</c:v>
                </c:pt>
                <c:pt idx="13">
                  <c:v>44288</c:v>
                </c:pt>
                <c:pt idx="14">
                  <c:v>44295</c:v>
                </c:pt>
                <c:pt idx="15">
                  <c:v>44302</c:v>
                </c:pt>
                <c:pt idx="16">
                  <c:v>44309</c:v>
                </c:pt>
                <c:pt idx="17">
                  <c:v>44316</c:v>
                </c:pt>
                <c:pt idx="18">
                  <c:v>44323</c:v>
                </c:pt>
                <c:pt idx="19">
                  <c:v>44330</c:v>
                </c:pt>
                <c:pt idx="20">
                  <c:v>44337</c:v>
                </c:pt>
                <c:pt idx="21">
                  <c:v>44344</c:v>
                </c:pt>
                <c:pt idx="22">
                  <c:v>44351</c:v>
                </c:pt>
                <c:pt idx="23">
                  <c:v>44358</c:v>
                </c:pt>
                <c:pt idx="24">
                  <c:v>44365</c:v>
                </c:pt>
                <c:pt idx="25">
                  <c:v>44372</c:v>
                </c:pt>
                <c:pt idx="26">
                  <c:v>44379</c:v>
                </c:pt>
                <c:pt idx="27">
                  <c:v>44386</c:v>
                </c:pt>
                <c:pt idx="28">
                  <c:v>44393</c:v>
                </c:pt>
                <c:pt idx="29">
                  <c:v>44400</c:v>
                </c:pt>
                <c:pt idx="30">
                  <c:v>44407</c:v>
                </c:pt>
                <c:pt idx="31">
                  <c:v>44414</c:v>
                </c:pt>
                <c:pt idx="32">
                  <c:v>44421</c:v>
                </c:pt>
                <c:pt idx="33">
                  <c:v>44428</c:v>
                </c:pt>
                <c:pt idx="34">
                  <c:v>44435</c:v>
                </c:pt>
                <c:pt idx="35">
                  <c:v>44442</c:v>
                </c:pt>
                <c:pt idx="36">
                  <c:v>44449</c:v>
                </c:pt>
                <c:pt idx="37">
                  <c:v>44456</c:v>
                </c:pt>
                <c:pt idx="38">
                  <c:v>44463</c:v>
                </c:pt>
                <c:pt idx="39">
                  <c:v>44470</c:v>
                </c:pt>
                <c:pt idx="40">
                  <c:v>44477</c:v>
                </c:pt>
                <c:pt idx="41">
                  <c:v>44484</c:v>
                </c:pt>
                <c:pt idx="42">
                  <c:v>44491</c:v>
                </c:pt>
                <c:pt idx="43">
                  <c:v>44498</c:v>
                </c:pt>
                <c:pt idx="44">
                  <c:v>44505</c:v>
                </c:pt>
                <c:pt idx="45">
                  <c:v>44512</c:v>
                </c:pt>
                <c:pt idx="46">
                  <c:v>44519</c:v>
                </c:pt>
                <c:pt idx="47">
                  <c:v>44526</c:v>
                </c:pt>
                <c:pt idx="48">
                  <c:v>44533</c:v>
                </c:pt>
                <c:pt idx="49">
                  <c:v>44540</c:v>
                </c:pt>
                <c:pt idx="50">
                  <c:v>44547</c:v>
                </c:pt>
                <c:pt idx="51">
                  <c:v>44554</c:v>
                </c:pt>
                <c:pt idx="52">
                  <c:v>44561</c:v>
                </c:pt>
                <c:pt idx="53">
                  <c:v>44568</c:v>
                </c:pt>
                <c:pt idx="54">
                  <c:v>44575</c:v>
                </c:pt>
                <c:pt idx="55">
                  <c:v>44582</c:v>
                </c:pt>
                <c:pt idx="56">
                  <c:v>44589</c:v>
                </c:pt>
                <c:pt idx="57">
                  <c:v>44596</c:v>
                </c:pt>
                <c:pt idx="58">
                  <c:v>44603</c:v>
                </c:pt>
                <c:pt idx="59">
                  <c:v>44610</c:v>
                </c:pt>
                <c:pt idx="60">
                  <c:v>44617</c:v>
                </c:pt>
                <c:pt idx="61">
                  <c:v>44624</c:v>
                </c:pt>
                <c:pt idx="62">
                  <c:v>44631</c:v>
                </c:pt>
                <c:pt idx="63">
                  <c:v>44638</c:v>
                </c:pt>
                <c:pt idx="64">
                  <c:v>44645</c:v>
                </c:pt>
                <c:pt idx="65">
                  <c:v>44652</c:v>
                </c:pt>
              </c:numCache>
            </c:numRef>
          </c:cat>
          <c:val>
            <c:numRef>
              <c:f>Sheet1!$B$2:$B$67</c:f>
              <c:numCache>
                <c:formatCode>General</c:formatCode>
                <c:ptCount val="66"/>
                <c:pt idx="0">
                  <c:v>6</c:v>
                </c:pt>
                <c:pt idx="1">
                  <c:v>10</c:v>
                </c:pt>
                <c:pt idx="2">
                  <c:v>5</c:v>
                </c:pt>
                <c:pt idx="3">
                  <c:v>10</c:v>
                </c:pt>
                <c:pt idx="4">
                  <c:v>3</c:v>
                </c:pt>
                <c:pt idx="5">
                  <c:v>4</c:v>
                </c:pt>
                <c:pt idx="6">
                  <c:v>29</c:v>
                </c:pt>
                <c:pt idx="7">
                  <c:v>5</c:v>
                </c:pt>
                <c:pt idx="8">
                  <c:v>14</c:v>
                </c:pt>
                <c:pt idx="9">
                  <c:v>12</c:v>
                </c:pt>
                <c:pt idx="10">
                  <c:v>58</c:v>
                </c:pt>
                <c:pt idx="11">
                  <c:v>72</c:v>
                </c:pt>
                <c:pt idx="12">
                  <c:v>31</c:v>
                </c:pt>
                <c:pt idx="13">
                  <c:v>67</c:v>
                </c:pt>
                <c:pt idx="14">
                  <c:v>87</c:v>
                </c:pt>
                <c:pt idx="15">
                  <c:v>44</c:v>
                </c:pt>
                <c:pt idx="16">
                  <c:v>52</c:v>
                </c:pt>
                <c:pt idx="17">
                  <c:v>56</c:v>
                </c:pt>
                <c:pt idx="18">
                  <c:v>46</c:v>
                </c:pt>
                <c:pt idx="19">
                  <c:v>53</c:v>
                </c:pt>
                <c:pt idx="20">
                  <c:v>42</c:v>
                </c:pt>
                <c:pt idx="21">
                  <c:v>37</c:v>
                </c:pt>
                <c:pt idx="22">
                  <c:v>51</c:v>
                </c:pt>
                <c:pt idx="23">
                  <c:v>27</c:v>
                </c:pt>
                <c:pt idx="24">
                  <c:v>35</c:v>
                </c:pt>
                <c:pt idx="25">
                  <c:v>45</c:v>
                </c:pt>
                <c:pt idx="26">
                  <c:v>34</c:v>
                </c:pt>
                <c:pt idx="27">
                  <c:v>39</c:v>
                </c:pt>
                <c:pt idx="28">
                  <c:v>29</c:v>
                </c:pt>
                <c:pt idx="29">
                  <c:v>21</c:v>
                </c:pt>
                <c:pt idx="30">
                  <c:v>27</c:v>
                </c:pt>
                <c:pt idx="31">
                  <c:v>21</c:v>
                </c:pt>
                <c:pt idx="32">
                  <c:v>18</c:v>
                </c:pt>
                <c:pt idx="33">
                  <c:v>13</c:v>
                </c:pt>
                <c:pt idx="34">
                  <c:v>14</c:v>
                </c:pt>
                <c:pt idx="35">
                  <c:v>15</c:v>
                </c:pt>
                <c:pt idx="36">
                  <c:v>22</c:v>
                </c:pt>
                <c:pt idx="37">
                  <c:v>22</c:v>
                </c:pt>
                <c:pt idx="38">
                  <c:v>30</c:v>
                </c:pt>
                <c:pt idx="39">
                  <c:v>38</c:v>
                </c:pt>
                <c:pt idx="40">
                  <c:v>44</c:v>
                </c:pt>
                <c:pt idx="41">
                  <c:v>42</c:v>
                </c:pt>
                <c:pt idx="42">
                  <c:v>44</c:v>
                </c:pt>
                <c:pt idx="43">
                  <c:v>43</c:v>
                </c:pt>
                <c:pt idx="44">
                  <c:v>40</c:v>
                </c:pt>
                <c:pt idx="45">
                  <c:v>30</c:v>
                </c:pt>
                <c:pt idx="46">
                  <c:v>39</c:v>
                </c:pt>
                <c:pt idx="47">
                  <c:v>43</c:v>
                </c:pt>
                <c:pt idx="48">
                  <c:v>38</c:v>
                </c:pt>
                <c:pt idx="49">
                  <c:v>49</c:v>
                </c:pt>
                <c:pt idx="50">
                  <c:v>24</c:v>
                </c:pt>
                <c:pt idx="51">
                  <c:v>38</c:v>
                </c:pt>
                <c:pt idx="52">
                  <c:v>56</c:v>
                </c:pt>
                <c:pt idx="53">
                  <c:v>5</c:v>
                </c:pt>
                <c:pt idx="54">
                  <c:v>4</c:v>
                </c:pt>
                <c:pt idx="55">
                  <c:v>6</c:v>
                </c:pt>
                <c:pt idx="56">
                  <c:v>8</c:v>
                </c:pt>
                <c:pt idx="57">
                  <c:v>11</c:v>
                </c:pt>
                <c:pt idx="58">
                  <c:v>8</c:v>
                </c:pt>
                <c:pt idx="59">
                  <c:v>10</c:v>
                </c:pt>
                <c:pt idx="60">
                  <c:v>10</c:v>
                </c:pt>
                <c:pt idx="61">
                  <c:v>9</c:v>
                </c:pt>
                <c:pt idx="62">
                  <c:v>12</c:v>
                </c:pt>
                <c:pt idx="63">
                  <c:v>11</c:v>
                </c:pt>
                <c:pt idx="64">
                  <c:v>9</c:v>
                </c:pt>
                <c:pt idx="65">
                  <c:v>7</c:v>
                </c:pt>
              </c:numCache>
            </c:numRef>
          </c:val>
          <c:smooth val="0"/>
          <c:extLst>
            <c:ext xmlns:c16="http://schemas.microsoft.com/office/drawing/2014/chart" uri="{C3380CC4-5D6E-409C-BE32-E72D297353CC}">
              <c16:uniqueId val="{00000000-8397-4F92-8E6F-69A0BD73E515}"/>
            </c:ext>
          </c:extLst>
        </c:ser>
        <c:dLbls>
          <c:showLegendKey val="0"/>
          <c:showVal val="0"/>
          <c:showCatName val="0"/>
          <c:showSerName val="0"/>
          <c:showPercent val="0"/>
          <c:showBubbleSize val="0"/>
        </c:dLbls>
        <c:smooth val="0"/>
        <c:axId val="795342063"/>
        <c:axId val="795340143"/>
      </c:lineChart>
      <c:dateAx>
        <c:axId val="795342063"/>
        <c:scaling>
          <c:orientation val="minMax"/>
        </c:scaling>
        <c:delete val="0"/>
        <c:axPos val="b"/>
        <c:numFmt formatCode="[$-409]mmm\ 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795340143"/>
        <c:crosses val="autoZero"/>
        <c:auto val="1"/>
        <c:lblOffset val="100"/>
        <c:baseTimeUnit val="days"/>
        <c:majorUnit val="2"/>
        <c:majorTimeUnit val="months"/>
        <c:minorUnit val="1"/>
        <c:minorTimeUnit val="months"/>
      </c:dateAx>
      <c:valAx>
        <c:axId val="7953401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795342063"/>
        <c:crosses val="autoZero"/>
        <c:crossBetween val="between"/>
        <c:majorUnit val="20"/>
      </c:valAx>
      <c:spPr>
        <a:noFill/>
        <a:ln>
          <a:solidFill>
            <a:schemeClr val="bg2">
              <a:lumMod val="9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2251FF"/>
            </a:solidFill>
            <a:ln w="12700">
              <a:noFill/>
            </a:ln>
          </c:spPr>
          <c:dPt>
            <c:idx val="0"/>
            <c:bubble3D val="0"/>
            <c:spPr>
              <a:solidFill>
                <a:srgbClr val="00A9F4"/>
              </a:solidFill>
              <a:ln w="12700">
                <a:noFill/>
              </a:ln>
              <a:effectLst/>
            </c:spPr>
            <c:extLst>
              <c:ext xmlns:c16="http://schemas.microsoft.com/office/drawing/2014/chart" uri="{C3380CC4-5D6E-409C-BE32-E72D297353CC}">
                <c16:uniqueId val="{00000001-23A8-4B19-9692-AC60FA334A2B}"/>
              </c:ext>
            </c:extLst>
          </c:dPt>
          <c:dPt>
            <c:idx val="1"/>
            <c:bubble3D val="0"/>
            <c:spPr>
              <a:solidFill>
                <a:schemeClr val="bg1">
                  <a:lumMod val="95000"/>
                </a:schemeClr>
              </a:solidFill>
              <a:ln w="12700">
                <a:noFill/>
              </a:ln>
              <a:effectLst/>
            </c:spPr>
            <c:extLst>
              <c:ext xmlns:c16="http://schemas.microsoft.com/office/drawing/2014/chart" uri="{C3380CC4-5D6E-409C-BE32-E72D297353CC}">
                <c16:uniqueId val="{00000003-23A8-4B19-9692-AC60FA334A2B}"/>
              </c:ext>
            </c:extLst>
          </c:dPt>
          <c:cat>
            <c:strRef>
              <c:f>Sheet1!$A$2:$A$3</c:f>
              <c:strCache>
                <c:ptCount val="2"/>
                <c:pt idx="0">
                  <c:v>Cost</c:v>
                </c:pt>
                <c:pt idx="1">
                  <c:v>Remaining</c:v>
                </c:pt>
              </c:strCache>
            </c:strRef>
          </c:cat>
          <c:val>
            <c:numRef>
              <c:f>Sheet1!$B$2:$B$3</c:f>
              <c:numCache>
                <c:formatCode>General</c:formatCode>
                <c:ptCount val="2"/>
                <c:pt idx="0">
                  <c:v>46</c:v>
                </c:pt>
                <c:pt idx="1">
                  <c:v>54</c:v>
                </c:pt>
              </c:numCache>
            </c:numRef>
          </c:val>
          <c:extLst>
            <c:ext xmlns:c16="http://schemas.microsoft.com/office/drawing/2014/chart" uri="{C3380CC4-5D6E-409C-BE32-E72D297353CC}">
              <c16:uniqueId val="{00000004-23A8-4B19-9692-AC60FA334A2B}"/>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2251FF"/>
            </a:solidFill>
            <a:ln w="12700">
              <a:noFill/>
            </a:ln>
          </c:spPr>
          <c:dPt>
            <c:idx val="0"/>
            <c:bubble3D val="0"/>
            <c:spPr>
              <a:solidFill>
                <a:srgbClr val="00A9F4"/>
              </a:solidFill>
              <a:ln w="12700">
                <a:noFill/>
              </a:ln>
              <a:effectLst/>
            </c:spPr>
            <c:extLst>
              <c:ext xmlns:c16="http://schemas.microsoft.com/office/drawing/2014/chart" uri="{C3380CC4-5D6E-409C-BE32-E72D297353CC}">
                <c16:uniqueId val="{00000001-53FD-4B9B-ADB0-1AA2C9C83091}"/>
              </c:ext>
            </c:extLst>
          </c:dPt>
          <c:dPt>
            <c:idx val="1"/>
            <c:bubble3D val="0"/>
            <c:spPr>
              <a:solidFill>
                <a:schemeClr val="bg1">
                  <a:lumMod val="95000"/>
                </a:schemeClr>
              </a:solidFill>
              <a:ln w="12700">
                <a:noFill/>
              </a:ln>
              <a:effectLst/>
            </c:spPr>
            <c:extLst>
              <c:ext xmlns:c16="http://schemas.microsoft.com/office/drawing/2014/chart" uri="{C3380CC4-5D6E-409C-BE32-E72D297353CC}">
                <c16:uniqueId val="{00000003-53FD-4B9B-ADB0-1AA2C9C83091}"/>
              </c:ext>
            </c:extLst>
          </c:dPt>
          <c:cat>
            <c:strRef>
              <c:f>Sheet1!$A$2:$A$3</c:f>
              <c:strCache>
                <c:ptCount val="2"/>
                <c:pt idx="0">
                  <c:v>Cost</c:v>
                </c:pt>
                <c:pt idx="1">
                  <c:v>Remaining</c:v>
                </c:pt>
              </c:strCache>
            </c:strRef>
          </c:cat>
          <c:val>
            <c:numRef>
              <c:f>Sheet1!$B$2:$B$3</c:f>
              <c:numCache>
                <c:formatCode>General</c:formatCode>
                <c:ptCount val="2"/>
                <c:pt idx="0">
                  <c:v>33</c:v>
                </c:pt>
                <c:pt idx="1">
                  <c:v>67</c:v>
                </c:pt>
              </c:numCache>
            </c:numRef>
          </c:val>
          <c:extLst>
            <c:ext xmlns:c16="http://schemas.microsoft.com/office/drawing/2014/chart" uri="{C3380CC4-5D6E-409C-BE32-E72D297353CC}">
              <c16:uniqueId val="{00000004-53FD-4B9B-ADB0-1AA2C9C83091}"/>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2251FF"/>
            </a:solidFill>
            <a:ln w="12700">
              <a:noFill/>
            </a:ln>
          </c:spPr>
          <c:dPt>
            <c:idx val="0"/>
            <c:bubble3D val="0"/>
            <c:spPr>
              <a:solidFill>
                <a:srgbClr val="00A9F4"/>
              </a:solidFill>
              <a:ln w="12700">
                <a:noFill/>
              </a:ln>
              <a:effectLst/>
            </c:spPr>
            <c:extLst>
              <c:ext xmlns:c16="http://schemas.microsoft.com/office/drawing/2014/chart" uri="{C3380CC4-5D6E-409C-BE32-E72D297353CC}">
                <c16:uniqueId val="{00000001-69D2-4D6C-80FF-F8E01EB24085}"/>
              </c:ext>
            </c:extLst>
          </c:dPt>
          <c:dPt>
            <c:idx val="1"/>
            <c:bubble3D val="0"/>
            <c:spPr>
              <a:solidFill>
                <a:schemeClr val="bg1">
                  <a:lumMod val="95000"/>
                </a:schemeClr>
              </a:solidFill>
              <a:ln w="12700">
                <a:noFill/>
              </a:ln>
              <a:effectLst/>
            </c:spPr>
            <c:extLst>
              <c:ext xmlns:c16="http://schemas.microsoft.com/office/drawing/2014/chart" uri="{C3380CC4-5D6E-409C-BE32-E72D297353CC}">
                <c16:uniqueId val="{00000003-69D2-4D6C-80FF-F8E01EB24085}"/>
              </c:ext>
            </c:extLst>
          </c:dPt>
          <c:cat>
            <c:strRef>
              <c:f>Sheet1!$A$2:$A$3</c:f>
              <c:strCache>
                <c:ptCount val="2"/>
                <c:pt idx="0">
                  <c:v>Cost</c:v>
                </c:pt>
                <c:pt idx="1">
                  <c:v>Remaining</c:v>
                </c:pt>
              </c:strCache>
            </c:strRef>
          </c:cat>
          <c:val>
            <c:numRef>
              <c:f>Sheet1!$B$2:$B$3</c:f>
              <c:numCache>
                <c:formatCode>General</c:formatCode>
                <c:ptCount val="2"/>
                <c:pt idx="0">
                  <c:v>21</c:v>
                </c:pt>
                <c:pt idx="1">
                  <c:v>79</c:v>
                </c:pt>
              </c:numCache>
            </c:numRef>
          </c:val>
          <c:extLst>
            <c:ext xmlns:c16="http://schemas.microsoft.com/office/drawing/2014/chart" uri="{C3380CC4-5D6E-409C-BE32-E72D297353CC}">
              <c16:uniqueId val="{00000004-69D2-4D6C-80FF-F8E01EB24085}"/>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2251FF"/>
            </a:solidFill>
            <a:ln w="12700">
              <a:noFill/>
            </a:ln>
          </c:spPr>
          <c:dPt>
            <c:idx val="0"/>
            <c:bubble3D val="0"/>
            <c:spPr>
              <a:solidFill>
                <a:srgbClr val="2251FF"/>
              </a:solidFill>
              <a:ln w="12700">
                <a:noFill/>
              </a:ln>
              <a:effectLst/>
            </c:spPr>
            <c:extLst>
              <c:ext xmlns:c16="http://schemas.microsoft.com/office/drawing/2014/chart" uri="{C3380CC4-5D6E-409C-BE32-E72D297353CC}">
                <c16:uniqueId val="{00000001-F7DC-4E03-BD04-FDA20D4E99F1}"/>
              </c:ext>
            </c:extLst>
          </c:dPt>
          <c:dPt>
            <c:idx val="1"/>
            <c:bubble3D val="0"/>
            <c:spPr>
              <a:solidFill>
                <a:schemeClr val="bg1">
                  <a:lumMod val="95000"/>
                </a:schemeClr>
              </a:solidFill>
              <a:ln w="12700">
                <a:noFill/>
              </a:ln>
              <a:effectLst/>
            </c:spPr>
            <c:extLst>
              <c:ext xmlns:c16="http://schemas.microsoft.com/office/drawing/2014/chart" uri="{C3380CC4-5D6E-409C-BE32-E72D297353CC}">
                <c16:uniqueId val="{00000002-F7DC-4E03-BD04-FDA20D4E99F1}"/>
              </c:ext>
            </c:extLst>
          </c:dPt>
          <c:cat>
            <c:strRef>
              <c:f>Sheet1!$A$2:$A$3</c:f>
              <c:strCache>
                <c:ptCount val="2"/>
                <c:pt idx="0">
                  <c:v>Cost</c:v>
                </c:pt>
                <c:pt idx="1">
                  <c:v>Remaining</c:v>
                </c:pt>
              </c:strCache>
            </c:strRef>
          </c:cat>
          <c:val>
            <c:numRef>
              <c:f>Sheet1!$B$2:$B$3</c:f>
              <c:numCache>
                <c:formatCode>General</c:formatCode>
                <c:ptCount val="2"/>
                <c:pt idx="0">
                  <c:v>59</c:v>
                </c:pt>
                <c:pt idx="1">
                  <c:v>41</c:v>
                </c:pt>
              </c:numCache>
            </c:numRef>
          </c:val>
          <c:extLst>
            <c:ext xmlns:c16="http://schemas.microsoft.com/office/drawing/2014/chart" uri="{C3380CC4-5D6E-409C-BE32-E72D297353CC}">
              <c16:uniqueId val="{00000000-F7DC-4E03-BD04-FDA20D4E99F1}"/>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2251FF"/>
            </a:solidFill>
            <a:ln w="12700">
              <a:noFill/>
            </a:ln>
          </c:spPr>
          <c:dPt>
            <c:idx val="0"/>
            <c:bubble3D val="0"/>
            <c:spPr>
              <a:solidFill>
                <a:srgbClr val="00A9F4"/>
              </a:solidFill>
              <a:ln w="12700">
                <a:noFill/>
              </a:ln>
              <a:effectLst/>
            </c:spPr>
            <c:extLst>
              <c:ext xmlns:c16="http://schemas.microsoft.com/office/drawing/2014/chart" uri="{C3380CC4-5D6E-409C-BE32-E72D297353CC}">
                <c16:uniqueId val="{00000001-721F-4737-B404-6D87007667A4}"/>
              </c:ext>
            </c:extLst>
          </c:dPt>
          <c:dPt>
            <c:idx val="1"/>
            <c:bubble3D val="0"/>
            <c:spPr>
              <a:solidFill>
                <a:schemeClr val="bg1">
                  <a:lumMod val="95000"/>
                </a:schemeClr>
              </a:solidFill>
              <a:ln w="12700">
                <a:noFill/>
              </a:ln>
              <a:effectLst/>
            </c:spPr>
            <c:extLst>
              <c:ext xmlns:c16="http://schemas.microsoft.com/office/drawing/2014/chart" uri="{C3380CC4-5D6E-409C-BE32-E72D297353CC}">
                <c16:uniqueId val="{00000003-721F-4737-B404-6D87007667A4}"/>
              </c:ext>
            </c:extLst>
          </c:dPt>
          <c:cat>
            <c:strRef>
              <c:f>Sheet1!$A$2:$A$3</c:f>
              <c:strCache>
                <c:ptCount val="2"/>
                <c:pt idx="0">
                  <c:v>Cost</c:v>
                </c:pt>
                <c:pt idx="1">
                  <c:v>Remaining</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721F-4737-B404-6D87007667A4}"/>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2251FF"/>
            </a:solidFill>
            <a:ln w="12700">
              <a:noFill/>
            </a:ln>
          </c:spPr>
          <c:dPt>
            <c:idx val="0"/>
            <c:bubble3D val="0"/>
            <c:spPr>
              <a:solidFill>
                <a:srgbClr val="14B8AB"/>
              </a:solidFill>
              <a:ln w="12700">
                <a:noFill/>
              </a:ln>
              <a:effectLst/>
            </c:spPr>
            <c:extLst>
              <c:ext xmlns:c16="http://schemas.microsoft.com/office/drawing/2014/chart" uri="{C3380CC4-5D6E-409C-BE32-E72D297353CC}">
                <c16:uniqueId val="{00000001-4A62-4F4D-BF97-64D07C05044B}"/>
              </c:ext>
            </c:extLst>
          </c:dPt>
          <c:dPt>
            <c:idx val="1"/>
            <c:bubble3D val="0"/>
            <c:spPr>
              <a:solidFill>
                <a:schemeClr val="bg1">
                  <a:lumMod val="95000"/>
                </a:schemeClr>
              </a:solidFill>
              <a:ln w="12700">
                <a:noFill/>
              </a:ln>
              <a:effectLst/>
            </c:spPr>
            <c:extLst>
              <c:ext xmlns:c16="http://schemas.microsoft.com/office/drawing/2014/chart" uri="{C3380CC4-5D6E-409C-BE32-E72D297353CC}">
                <c16:uniqueId val="{00000003-4A62-4F4D-BF97-64D07C05044B}"/>
              </c:ext>
            </c:extLst>
          </c:dPt>
          <c:cat>
            <c:strRef>
              <c:f>Sheet1!$A$2:$A$3</c:f>
              <c:strCache>
                <c:ptCount val="2"/>
                <c:pt idx="0">
                  <c:v>Cost</c:v>
                </c:pt>
                <c:pt idx="1">
                  <c:v>Remaining</c:v>
                </c:pt>
              </c:strCache>
            </c:strRef>
          </c:cat>
          <c:val>
            <c:numRef>
              <c:f>Sheet1!$B$2:$B$3</c:f>
              <c:numCache>
                <c:formatCode>General</c:formatCode>
                <c:ptCount val="2"/>
                <c:pt idx="0">
                  <c:v>15</c:v>
                </c:pt>
                <c:pt idx="1">
                  <c:v>85</c:v>
                </c:pt>
              </c:numCache>
            </c:numRef>
          </c:val>
          <c:extLst>
            <c:ext xmlns:c16="http://schemas.microsoft.com/office/drawing/2014/chart" uri="{C3380CC4-5D6E-409C-BE32-E72D297353CC}">
              <c16:uniqueId val="{00000004-4A62-4F4D-BF97-64D07C05044B}"/>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2">
                <a:lumMod val="75000"/>
              </a:schemeClr>
            </a:solidFill>
            <a:ln w="12700">
              <a:noFill/>
            </a:ln>
          </c:spPr>
          <c:dPt>
            <c:idx val="0"/>
            <c:bubble3D val="0"/>
            <c:spPr>
              <a:solidFill>
                <a:schemeClr val="bg2">
                  <a:lumMod val="75000"/>
                </a:schemeClr>
              </a:solidFill>
              <a:ln w="12700">
                <a:noFill/>
              </a:ln>
              <a:effectLst/>
            </c:spPr>
            <c:extLst>
              <c:ext xmlns:c16="http://schemas.microsoft.com/office/drawing/2014/chart" uri="{C3380CC4-5D6E-409C-BE32-E72D297353CC}">
                <c16:uniqueId val="{00000001-2215-4587-A75B-EEE1E31C0C09}"/>
              </c:ext>
            </c:extLst>
          </c:dPt>
          <c:dPt>
            <c:idx val="1"/>
            <c:bubble3D val="0"/>
            <c:spPr>
              <a:solidFill>
                <a:schemeClr val="bg1">
                  <a:lumMod val="95000"/>
                </a:schemeClr>
              </a:solidFill>
              <a:ln w="12700">
                <a:noFill/>
              </a:ln>
              <a:effectLst/>
            </c:spPr>
            <c:extLst>
              <c:ext xmlns:c16="http://schemas.microsoft.com/office/drawing/2014/chart" uri="{C3380CC4-5D6E-409C-BE32-E72D297353CC}">
                <c16:uniqueId val="{00000003-2215-4587-A75B-EEE1E31C0C09}"/>
              </c:ext>
            </c:extLst>
          </c:dPt>
          <c:cat>
            <c:strRef>
              <c:f>Sheet1!$A$2:$A$3</c:f>
              <c:strCache>
                <c:ptCount val="2"/>
                <c:pt idx="0">
                  <c:v>Cost</c:v>
                </c:pt>
                <c:pt idx="1">
                  <c:v>Remaining</c:v>
                </c:pt>
              </c:strCache>
            </c:strRef>
          </c:cat>
          <c:val>
            <c:numRef>
              <c:f>Sheet1!$B$2:$B$3</c:f>
              <c:numCache>
                <c:formatCode>General</c:formatCode>
                <c:ptCount val="2"/>
                <c:pt idx="0">
                  <c:v>4</c:v>
                </c:pt>
                <c:pt idx="1">
                  <c:v>96</c:v>
                </c:pt>
              </c:numCache>
            </c:numRef>
          </c:val>
          <c:extLst>
            <c:ext xmlns:c16="http://schemas.microsoft.com/office/drawing/2014/chart" uri="{C3380CC4-5D6E-409C-BE32-E72D297353CC}">
              <c16:uniqueId val="{00000004-2215-4587-A75B-EEE1E31C0C09}"/>
            </c:ext>
          </c:extLst>
        </c:ser>
        <c:dLbls>
          <c:showLegendKey val="0"/>
          <c:showVal val="0"/>
          <c:showCatName val="0"/>
          <c:showSerName val="0"/>
          <c:showPercent val="0"/>
          <c:showBubbleSize val="0"/>
          <c:showLeaderLines val="1"/>
        </c:dLbls>
        <c:firstSliceAng val="0"/>
        <c:holeSize val="6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Total spending</c:v>
                </c:pt>
              </c:strCache>
            </c:strRef>
          </c:tx>
          <c:spPr>
            <a:ln w="38100" cap="rnd">
              <a:noFill/>
              <a:round/>
            </a:ln>
            <a:effectLst/>
          </c:spPr>
          <c:marker>
            <c:symbol val="circle"/>
            <c:size val="4"/>
            <c:spPr>
              <a:solidFill>
                <a:srgbClr val="14B8AB"/>
              </a:solidFill>
              <a:ln w="9525">
                <a:noFill/>
              </a:ln>
              <a:effectLst/>
            </c:spPr>
          </c:marker>
          <c:xVal>
            <c:numRef>
              <c:f>Sheet1!$A$2:$A$455</c:f>
              <c:numCache>
                <c:formatCode>General</c:formatCode>
                <c:ptCount val="454"/>
                <c:pt idx="0">
                  <c:v>0.112</c:v>
                </c:pt>
                <c:pt idx="1">
                  <c:v>0.155</c:v>
                </c:pt>
                <c:pt idx="2">
                  <c:v>0.06</c:v>
                </c:pt>
                <c:pt idx="3">
                  <c:v>7.2499999999999995E-2</c:v>
                </c:pt>
                <c:pt idx="4">
                  <c:v>6.9000000000000006E-2</c:v>
                </c:pt>
                <c:pt idx="5">
                  <c:v>0.17699999999999999</c:v>
                </c:pt>
                <c:pt idx="6">
                  <c:v>0.16700000000000001</c:v>
                </c:pt>
                <c:pt idx="7">
                  <c:v>5.5E-2</c:v>
                </c:pt>
                <c:pt idx="8">
                  <c:v>0.19500000000000001</c:v>
                </c:pt>
                <c:pt idx="9">
                  <c:v>0.02</c:v>
                </c:pt>
                <c:pt idx="10">
                  <c:v>0.28799999999999998</c:v>
                </c:pt>
                <c:pt idx="11">
                  <c:v>0.187</c:v>
                </c:pt>
                <c:pt idx="12">
                  <c:v>0.09</c:v>
                </c:pt>
                <c:pt idx="13">
                  <c:v>0.1095</c:v>
                </c:pt>
                <c:pt idx="14">
                  <c:v>0.13800000000000001</c:v>
                </c:pt>
                <c:pt idx="15">
                  <c:v>0.06</c:v>
                </c:pt>
                <c:pt idx="16">
                  <c:v>0.109</c:v>
                </c:pt>
                <c:pt idx="17">
                  <c:v>9.5000000000000001E-2</c:v>
                </c:pt>
                <c:pt idx="18">
                  <c:v>0.29499999999999998</c:v>
                </c:pt>
                <c:pt idx="19">
                  <c:v>0.03</c:v>
                </c:pt>
                <c:pt idx="20">
                  <c:v>0.06</c:v>
                </c:pt>
                <c:pt idx="21">
                  <c:v>0.01</c:v>
                </c:pt>
                <c:pt idx="22">
                  <c:v>0.14599999999999999</c:v>
                </c:pt>
                <c:pt idx="23">
                  <c:v>0.11600000000000001</c:v>
                </c:pt>
                <c:pt idx="24">
                  <c:v>7.5999999999999998E-2</c:v>
                </c:pt>
                <c:pt idx="25">
                  <c:v>9.5000000000000001E-2</c:v>
                </c:pt>
                <c:pt idx="26">
                  <c:v>6.5000000000000002E-2</c:v>
                </c:pt>
                <c:pt idx="27">
                  <c:v>0.125</c:v>
                </c:pt>
                <c:pt idx="28">
                  <c:v>0.03</c:v>
                </c:pt>
                <c:pt idx="29">
                  <c:v>0.126</c:v>
                </c:pt>
                <c:pt idx="30">
                  <c:v>0.26600000000000001</c:v>
                </c:pt>
                <c:pt idx="31">
                  <c:v>0.222</c:v>
                </c:pt>
                <c:pt idx="32">
                  <c:v>0.27900000000000003</c:v>
                </c:pt>
                <c:pt idx="33">
                  <c:v>8.4000000000000005E-2</c:v>
                </c:pt>
                <c:pt idx="34">
                  <c:v>0.123</c:v>
                </c:pt>
                <c:pt idx="35">
                  <c:v>0.129</c:v>
                </c:pt>
                <c:pt idx="36">
                  <c:v>0.19</c:v>
                </c:pt>
                <c:pt idx="37">
                  <c:v>0.04</c:v>
                </c:pt>
                <c:pt idx="38">
                  <c:v>0.06</c:v>
                </c:pt>
                <c:pt idx="39">
                  <c:v>0.214</c:v>
                </c:pt>
                <c:pt idx="40">
                  <c:v>0.14000000000000001</c:v>
                </c:pt>
                <c:pt idx="41">
                  <c:v>0.14499999999999999</c:v>
                </c:pt>
                <c:pt idx="42">
                  <c:v>0.223</c:v>
                </c:pt>
                <c:pt idx="43">
                  <c:v>0.34200000000000003</c:v>
                </c:pt>
                <c:pt idx="44">
                  <c:v>0.186</c:v>
                </c:pt>
                <c:pt idx="45">
                  <c:v>0.14899999999999999</c:v>
                </c:pt>
                <c:pt idx="46">
                  <c:v>0.15</c:v>
                </c:pt>
                <c:pt idx="47">
                  <c:v>5.2999999999999999E-2</c:v>
                </c:pt>
                <c:pt idx="48">
                  <c:v>2.4E-2</c:v>
                </c:pt>
                <c:pt idx="49">
                  <c:v>7.5999999999999998E-2</c:v>
                </c:pt>
                <c:pt idx="50">
                  <c:v>0.14599999999999999</c:v>
                </c:pt>
                <c:pt idx="51">
                  <c:v>0.19</c:v>
                </c:pt>
                <c:pt idx="52">
                  <c:v>0.1585</c:v>
                </c:pt>
                <c:pt idx="53">
                  <c:v>0.18049999999999999</c:v>
                </c:pt>
                <c:pt idx="54">
                  <c:v>0.16900000000000001</c:v>
                </c:pt>
                <c:pt idx="55">
                  <c:v>0.188</c:v>
                </c:pt>
                <c:pt idx="56">
                  <c:v>0.29199999999999998</c:v>
                </c:pt>
                <c:pt idx="57">
                  <c:v>0.191</c:v>
                </c:pt>
                <c:pt idx="58">
                  <c:v>0.126</c:v>
                </c:pt>
                <c:pt idx="59">
                  <c:v>0.30199999999999999</c:v>
                </c:pt>
                <c:pt idx="60">
                  <c:v>0.33100000000000002</c:v>
                </c:pt>
                <c:pt idx="61">
                  <c:v>0.16400000000000001</c:v>
                </c:pt>
                <c:pt idx="62">
                  <c:v>0.17299999999999999</c:v>
                </c:pt>
                <c:pt idx="63">
                  <c:v>0.20979999999999999</c:v>
                </c:pt>
                <c:pt idx="64">
                  <c:v>8.4000000000000005E-2</c:v>
                </c:pt>
                <c:pt idx="65">
                  <c:v>3.7999999999999999E-2</c:v>
                </c:pt>
                <c:pt idx="66">
                  <c:v>5.2999999999999999E-2</c:v>
                </c:pt>
                <c:pt idx="67">
                  <c:v>0.161</c:v>
                </c:pt>
                <c:pt idx="68">
                  <c:v>0.19900000000000001</c:v>
                </c:pt>
                <c:pt idx="69">
                  <c:v>4.8000000000000001E-2</c:v>
                </c:pt>
                <c:pt idx="70">
                  <c:v>8.5000000000000006E-2</c:v>
                </c:pt>
                <c:pt idx="71">
                  <c:v>0.10199999999999999</c:v>
                </c:pt>
                <c:pt idx="72">
                  <c:v>0.03</c:v>
                </c:pt>
                <c:pt idx="73">
                  <c:v>0.16200000000000001</c:v>
                </c:pt>
                <c:pt idx="74">
                  <c:v>0.03</c:v>
                </c:pt>
                <c:pt idx="75">
                  <c:v>9.2999999999999999E-2</c:v>
                </c:pt>
                <c:pt idx="76">
                  <c:v>0</c:v>
                </c:pt>
                <c:pt idx="77">
                  <c:v>6.0999999999999999E-2</c:v>
                </c:pt>
                <c:pt idx="78">
                  <c:v>0</c:v>
                </c:pt>
                <c:pt idx="79">
                  <c:v>0.17299999999999999</c:v>
                </c:pt>
                <c:pt idx="80">
                  <c:v>5.8999999999999997E-2</c:v>
                </c:pt>
                <c:pt idx="81">
                  <c:v>5.5E-2</c:v>
                </c:pt>
                <c:pt idx="82">
                  <c:v>0.1158</c:v>
                </c:pt>
                <c:pt idx="83">
                  <c:v>4.4999999999999998E-2</c:v>
                </c:pt>
                <c:pt idx="84">
                  <c:v>5.2499999999999998E-2</c:v>
                </c:pt>
                <c:pt idx="85">
                  <c:v>3.7999999999999999E-2</c:v>
                </c:pt>
                <c:pt idx="86">
                  <c:v>0.13500000000000001</c:v>
                </c:pt>
                <c:pt idx="87">
                  <c:v>5.6000000000000001E-2</c:v>
                </c:pt>
                <c:pt idx="88">
                  <c:v>0.105</c:v>
                </c:pt>
                <c:pt idx="89">
                  <c:v>6.8000000000000005E-2</c:v>
                </c:pt>
                <c:pt idx="90">
                  <c:v>0.17</c:v>
                </c:pt>
                <c:pt idx="91">
                  <c:v>3.0000000000000001E-3</c:v>
                </c:pt>
                <c:pt idx="92">
                  <c:v>0</c:v>
                </c:pt>
                <c:pt idx="93">
                  <c:v>1E-3</c:v>
                </c:pt>
                <c:pt idx="94">
                  <c:v>0</c:v>
                </c:pt>
                <c:pt idx="95">
                  <c:v>2.9000000000000001E-2</c:v>
                </c:pt>
                <c:pt idx="96">
                  <c:v>2.1000000000000001E-2</c:v>
                </c:pt>
                <c:pt idx="97">
                  <c:v>6.6000000000000003E-2</c:v>
                </c:pt>
                <c:pt idx="98">
                  <c:v>0.23699999999999999</c:v>
                </c:pt>
                <c:pt idx="99">
                  <c:v>0.16400000000000001</c:v>
                </c:pt>
                <c:pt idx="100">
                  <c:v>0.158</c:v>
                </c:pt>
                <c:pt idx="101">
                  <c:v>0.125</c:v>
                </c:pt>
                <c:pt idx="102">
                  <c:v>5.8000000000000003E-2</c:v>
                </c:pt>
                <c:pt idx="103">
                  <c:v>0.14399999999999999</c:v>
                </c:pt>
                <c:pt idx="104">
                  <c:v>5.0999999999999997E-2</c:v>
                </c:pt>
                <c:pt idx="105">
                  <c:v>0.01</c:v>
                </c:pt>
                <c:pt idx="106">
                  <c:v>5.5E-2</c:v>
                </c:pt>
                <c:pt idx="107">
                  <c:v>4.4999999999999998E-2</c:v>
                </c:pt>
                <c:pt idx="108">
                  <c:v>7.0000000000000007E-2</c:v>
                </c:pt>
                <c:pt idx="109">
                  <c:v>0.02</c:v>
                </c:pt>
                <c:pt idx="110">
                  <c:v>5.7000000000000002E-2</c:v>
                </c:pt>
                <c:pt idx="111">
                  <c:v>7.0000000000000007E-2</c:v>
                </c:pt>
                <c:pt idx="112">
                  <c:v>9.1499999999999998E-2</c:v>
                </c:pt>
                <c:pt idx="113">
                  <c:v>0.188</c:v>
                </c:pt>
                <c:pt idx="114">
                  <c:v>5.7000000000000002E-2</c:v>
                </c:pt>
                <c:pt idx="115">
                  <c:v>0.11700000000000001</c:v>
                </c:pt>
                <c:pt idx="116">
                  <c:v>0.10100000000000001</c:v>
                </c:pt>
                <c:pt idx="117">
                  <c:v>8.5000000000000006E-2</c:v>
                </c:pt>
                <c:pt idx="118">
                  <c:v>0.13200000000000001</c:v>
                </c:pt>
                <c:pt idx="119">
                  <c:v>0.106</c:v>
                </c:pt>
                <c:pt idx="120">
                  <c:v>4.5999999999999999E-2</c:v>
                </c:pt>
                <c:pt idx="121">
                  <c:v>0.03</c:v>
                </c:pt>
                <c:pt idx="122">
                  <c:v>9.0999999999999998E-2</c:v>
                </c:pt>
                <c:pt idx="123">
                  <c:v>0.14000000000000001</c:v>
                </c:pt>
                <c:pt idx="124">
                  <c:v>9.5500000000000002E-2</c:v>
                </c:pt>
                <c:pt idx="125">
                  <c:v>8.5999999999999993E-2</c:v>
                </c:pt>
                <c:pt idx="126">
                  <c:v>3.5000000000000003E-2</c:v>
                </c:pt>
                <c:pt idx="127">
                  <c:v>0.14199999999999999</c:v>
                </c:pt>
                <c:pt idx="128">
                  <c:v>4.3999999999999997E-2</c:v>
                </c:pt>
                <c:pt idx="129">
                  <c:v>0.11799999999999999</c:v>
                </c:pt>
                <c:pt idx="130">
                  <c:v>0.13900000000000001</c:v>
                </c:pt>
                <c:pt idx="131">
                  <c:v>0.34399999999999997</c:v>
                </c:pt>
                <c:pt idx="132">
                  <c:v>9.0999999999999998E-2</c:v>
                </c:pt>
                <c:pt idx="133">
                  <c:v>0.124</c:v>
                </c:pt>
                <c:pt idx="134">
                  <c:v>0.43519999999999998</c:v>
                </c:pt>
                <c:pt idx="135">
                  <c:v>0.219</c:v>
                </c:pt>
                <c:pt idx="136">
                  <c:v>0.41499999999999998</c:v>
                </c:pt>
                <c:pt idx="137">
                  <c:v>0.19</c:v>
                </c:pt>
                <c:pt idx="138">
                  <c:v>0.12</c:v>
                </c:pt>
                <c:pt idx="139">
                  <c:v>0.22900000000000001</c:v>
                </c:pt>
                <c:pt idx="140">
                  <c:v>9.9000000000000005E-2</c:v>
                </c:pt>
                <c:pt idx="141">
                  <c:v>0.18</c:v>
                </c:pt>
                <c:pt idx="142">
                  <c:v>0.30099999999999999</c:v>
                </c:pt>
                <c:pt idx="143">
                  <c:v>0.23599999999999999</c:v>
                </c:pt>
                <c:pt idx="144">
                  <c:v>7.9200000000000007E-2</c:v>
                </c:pt>
                <c:pt idx="145">
                  <c:v>0.1285</c:v>
                </c:pt>
                <c:pt idx="146">
                  <c:v>0.41</c:v>
                </c:pt>
                <c:pt idx="147">
                  <c:v>1.4500000000000001E-2</c:v>
                </c:pt>
                <c:pt idx="148">
                  <c:v>0.25800000000000001</c:v>
                </c:pt>
                <c:pt idx="149">
                  <c:v>0.316</c:v>
                </c:pt>
                <c:pt idx="150">
                  <c:v>0.248</c:v>
                </c:pt>
                <c:pt idx="151">
                  <c:v>0.39400000000000002</c:v>
                </c:pt>
                <c:pt idx="152">
                  <c:v>0.46700000000000003</c:v>
                </c:pt>
                <c:pt idx="153">
                  <c:v>0.54359999999999997</c:v>
                </c:pt>
                <c:pt idx="154">
                  <c:v>0.36880000000000002</c:v>
                </c:pt>
                <c:pt idx="155">
                  <c:v>0.25180000000000002</c:v>
                </c:pt>
                <c:pt idx="156">
                  <c:v>0.47</c:v>
                </c:pt>
                <c:pt idx="157">
                  <c:v>0.78600000000000003</c:v>
                </c:pt>
                <c:pt idx="158">
                  <c:v>0.46300000000000002</c:v>
                </c:pt>
                <c:pt idx="159">
                  <c:v>0.16700000000000001</c:v>
                </c:pt>
                <c:pt idx="160">
                  <c:v>0.6583</c:v>
                </c:pt>
                <c:pt idx="161">
                  <c:v>0.379</c:v>
                </c:pt>
                <c:pt idx="162">
                  <c:v>0.27700000000000002</c:v>
                </c:pt>
                <c:pt idx="163">
                  <c:v>0.22900000000000001</c:v>
                </c:pt>
                <c:pt idx="164">
                  <c:v>0.23899999999999999</c:v>
                </c:pt>
                <c:pt idx="165">
                  <c:v>0.45</c:v>
                </c:pt>
                <c:pt idx="166">
                  <c:v>0.41299999999999998</c:v>
                </c:pt>
                <c:pt idx="167">
                  <c:v>0.374</c:v>
                </c:pt>
                <c:pt idx="168">
                  <c:v>0.30020000000000002</c:v>
                </c:pt>
                <c:pt idx="169">
                  <c:v>0.54900000000000004</c:v>
                </c:pt>
                <c:pt idx="170">
                  <c:v>0.42299999999999999</c:v>
                </c:pt>
                <c:pt idx="171">
                  <c:v>0.62080000000000002</c:v>
                </c:pt>
                <c:pt idx="172">
                  <c:v>0.62180000000000002</c:v>
                </c:pt>
                <c:pt idx="173">
                  <c:v>0.46800000000000003</c:v>
                </c:pt>
                <c:pt idx="174">
                  <c:v>0.49299999999999999</c:v>
                </c:pt>
                <c:pt idx="175">
                  <c:v>0.86499999999999999</c:v>
                </c:pt>
                <c:pt idx="176">
                  <c:v>0.59799999999999998</c:v>
                </c:pt>
                <c:pt idx="177">
                  <c:v>0.3805</c:v>
                </c:pt>
                <c:pt idx="178">
                  <c:v>1.448</c:v>
                </c:pt>
                <c:pt idx="179">
                  <c:v>0.83350000000000002</c:v>
                </c:pt>
                <c:pt idx="180">
                  <c:v>0.54300000000000004</c:v>
                </c:pt>
                <c:pt idx="181">
                  <c:v>0.90400000000000003</c:v>
                </c:pt>
                <c:pt idx="182">
                  <c:v>0.45600000000000002</c:v>
                </c:pt>
                <c:pt idx="183">
                  <c:v>0.45019999999999999</c:v>
                </c:pt>
                <c:pt idx="184">
                  <c:v>0.48520000000000002</c:v>
                </c:pt>
                <c:pt idx="185">
                  <c:v>0.3135</c:v>
                </c:pt>
                <c:pt idx="186">
                  <c:v>0.92200000000000004</c:v>
                </c:pt>
                <c:pt idx="187">
                  <c:v>0.76100000000000001</c:v>
                </c:pt>
                <c:pt idx="188">
                  <c:v>0.8125</c:v>
                </c:pt>
                <c:pt idx="189">
                  <c:v>0.72119999999999995</c:v>
                </c:pt>
                <c:pt idx="190">
                  <c:v>0.73599999999999999</c:v>
                </c:pt>
                <c:pt idx="191">
                  <c:v>1.4370000000000001</c:v>
                </c:pt>
                <c:pt idx="192">
                  <c:v>0.98719999999999997</c:v>
                </c:pt>
                <c:pt idx="193">
                  <c:v>1.0055000000000001</c:v>
                </c:pt>
                <c:pt idx="194">
                  <c:v>0.68820000000000003</c:v>
                </c:pt>
                <c:pt idx="195">
                  <c:v>1.2909999999999999</c:v>
                </c:pt>
                <c:pt idx="196">
                  <c:v>0.59619999999999995</c:v>
                </c:pt>
                <c:pt idx="197">
                  <c:v>0.71350000000000002</c:v>
                </c:pt>
                <c:pt idx="198">
                  <c:v>0.84709999999999996</c:v>
                </c:pt>
                <c:pt idx="199">
                  <c:v>0.32419999999999999</c:v>
                </c:pt>
                <c:pt idx="200">
                  <c:v>0.37</c:v>
                </c:pt>
                <c:pt idx="201">
                  <c:v>0.38150000000000001</c:v>
                </c:pt>
                <c:pt idx="202">
                  <c:v>1.1672</c:v>
                </c:pt>
                <c:pt idx="203">
                  <c:v>0.94879999999999998</c:v>
                </c:pt>
                <c:pt idx="204">
                  <c:v>0.71399999999999997</c:v>
                </c:pt>
                <c:pt idx="205">
                  <c:v>0.68330000000000002</c:v>
                </c:pt>
                <c:pt idx="206">
                  <c:v>0.8448</c:v>
                </c:pt>
                <c:pt idx="207">
                  <c:v>0.6512</c:v>
                </c:pt>
                <c:pt idx="208">
                  <c:v>0.77900000000000003</c:v>
                </c:pt>
                <c:pt idx="209">
                  <c:v>0.94750000000000001</c:v>
                </c:pt>
                <c:pt idx="210">
                  <c:v>0.88500000000000001</c:v>
                </c:pt>
                <c:pt idx="211">
                  <c:v>1.5703</c:v>
                </c:pt>
                <c:pt idx="212">
                  <c:v>0.94069999999999998</c:v>
                </c:pt>
                <c:pt idx="213">
                  <c:v>1.3264</c:v>
                </c:pt>
                <c:pt idx="214">
                  <c:v>1.47</c:v>
                </c:pt>
                <c:pt idx="215">
                  <c:v>0.86450000000000005</c:v>
                </c:pt>
                <c:pt idx="216">
                  <c:v>1.2635000000000001</c:v>
                </c:pt>
                <c:pt idx="217">
                  <c:v>1.0865</c:v>
                </c:pt>
                <c:pt idx="218">
                  <c:v>1.0724</c:v>
                </c:pt>
                <c:pt idx="219">
                  <c:v>1.1645000000000001</c:v>
                </c:pt>
                <c:pt idx="220">
                  <c:v>2.1200999999999999</c:v>
                </c:pt>
                <c:pt idx="221">
                  <c:v>1.0589999999999999</c:v>
                </c:pt>
                <c:pt idx="222">
                  <c:v>1.4293</c:v>
                </c:pt>
                <c:pt idx="223">
                  <c:v>1.5022</c:v>
                </c:pt>
                <c:pt idx="224">
                  <c:v>1.4115</c:v>
                </c:pt>
                <c:pt idx="225">
                  <c:v>0.9425</c:v>
                </c:pt>
                <c:pt idx="226">
                  <c:v>0.91639999999999999</c:v>
                </c:pt>
                <c:pt idx="227">
                  <c:v>0.70799999999999996</c:v>
                </c:pt>
                <c:pt idx="228">
                  <c:v>1.1995</c:v>
                </c:pt>
                <c:pt idx="229">
                  <c:v>1.5172000000000001</c:v>
                </c:pt>
                <c:pt idx="230">
                  <c:v>0.86380000000000001</c:v>
                </c:pt>
                <c:pt idx="231">
                  <c:v>1.0482</c:v>
                </c:pt>
                <c:pt idx="232">
                  <c:v>1.2278</c:v>
                </c:pt>
                <c:pt idx="233">
                  <c:v>1.583</c:v>
                </c:pt>
                <c:pt idx="234">
                  <c:v>0.93579999999999997</c:v>
                </c:pt>
                <c:pt idx="235">
                  <c:v>1.31</c:v>
                </c:pt>
                <c:pt idx="236">
                  <c:v>1.4285000000000001</c:v>
                </c:pt>
                <c:pt idx="237">
                  <c:v>0.997</c:v>
                </c:pt>
                <c:pt idx="238">
                  <c:v>0.90100000000000002</c:v>
                </c:pt>
                <c:pt idx="239">
                  <c:v>1.1135999999999999</c:v>
                </c:pt>
                <c:pt idx="240">
                  <c:v>1.2269000000000001</c:v>
                </c:pt>
                <c:pt idx="241">
                  <c:v>1.284</c:v>
                </c:pt>
                <c:pt idx="242">
                  <c:v>1.1752</c:v>
                </c:pt>
                <c:pt idx="243">
                  <c:v>0.94379999999999997</c:v>
                </c:pt>
                <c:pt idx="244">
                  <c:v>0.63749999999999996</c:v>
                </c:pt>
                <c:pt idx="245">
                  <c:v>1.1655</c:v>
                </c:pt>
                <c:pt idx="246">
                  <c:v>1.022</c:v>
                </c:pt>
                <c:pt idx="247">
                  <c:v>0.81899999999999995</c:v>
                </c:pt>
                <c:pt idx="248">
                  <c:v>0.73399999999999999</c:v>
                </c:pt>
                <c:pt idx="249">
                  <c:v>0.77310000000000001</c:v>
                </c:pt>
                <c:pt idx="250">
                  <c:v>1.274</c:v>
                </c:pt>
                <c:pt idx="251">
                  <c:v>1.0738000000000001</c:v>
                </c:pt>
                <c:pt idx="252">
                  <c:v>0.88619999999999999</c:v>
                </c:pt>
                <c:pt idx="253">
                  <c:v>1.0509999999999999</c:v>
                </c:pt>
                <c:pt idx="254">
                  <c:v>0.69479999999999997</c:v>
                </c:pt>
                <c:pt idx="255">
                  <c:v>1.3303</c:v>
                </c:pt>
                <c:pt idx="256">
                  <c:v>1.123</c:v>
                </c:pt>
                <c:pt idx="257">
                  <c:v>1.0817000000000001</c:v>
                </c:pt>
                <c:pt idx="258">
                  <c:v>0.79400000000000004</c:v>
                </c:pt>
                <c:pt idx="259">
                  <c:v>0.95569999999999999</c:v>
                </c:pt>
                <c:pt idx="260">
                  <c:v>1.2806999999999999</c:v>
                </c:pt>
                <c:pt idx="261">
                  <c:v>1.3089999999999999</c:v>
                </c:pt>
                <c:pt idx="262">
                  <c:v>1.3859999999999999</c:v>
                </c:pt>
                <c:pt idx="263">
                  <c:v>0.92400000000000004</c:v>
                </c:pt>
                <c:pt idx="264">
                  <c:v>0.89529999999999998</c:v>
                </c:pt>
                <c:pt idx="265">
                  <c:v>0.86499999999999999</c:v>
                </c:pt>
                <c:pt idx="266">
                  <c:v>1.0902000000000001</c:v>
                </c:pt>
                <c:pt idx="267">
                  <c:v>0.61329999999999996</c:v>
                </c:pt>
                <c:pt idx="268">
                  <c:v>1.0754999999999999</c:v>
                </c:pt>
                <c:pt idx="269">
                  <c:v>0.88800000000000001</c:v>
                </c:pt>
                <c:pt idx="270">
                  <c:v>0.7248</c:v>
                </c:pt>
                <c:pt idx="271">
                  <c:v>1.3462000000000001</c:v>
                </c:pt>
                <c:pt idx="272">
                  <c:v>1.0860000000000001</c:v>
                </c:pt>
                <c:pt idx="273">
                  <c:v>0.52400000000000002</c:v>
                </c:pt>
                <c:pt idx="274">
                  <c:v>0.83179999999999998</c:v>
                </c:pt>
                <c:pt idx="275">
                  <c:v>0.61</c:v>
                </c:pt>
                <c:pt idx="276">
                  <c:v>1.073</c:v>
                </c:pt>
                <c:pt idx="277">
                  <c:v>0.6925</c:v>
                </c:pt>
                <c:pt idx="278">
                  <c:v>1.169</c:v>
                </c:pt>
                <c:pt idx="279">
                  <c:v>0.80320000000000003</c:v>
                </c:pt>
                <c:pt idx="280">
                  <c:v>0.95920000000000005</c:v>
                </c:pt>
                <c:pt idx="281">
                  <c:v>0.84819999999999995</c:v>
                </c:pt>
                <c:pt idx="282">
                  <c:v>0.5605</c:v>
                </c:pt>
                <c:pt idx="283">
                  <c:v>0.74350000000000005</c:v>
                </c:pt>
                <c:pt idx="284">
                  <c:v>0.78800000000000003</c:v>
                </c:pt>
                <c:pt idx="285">
                  <c:v>1.0900000000000001</c:v>
                </c:pt>
                <c:pt idx="286">
                  <c:v>1.1232</c:v>
                </c:pt>
                <c:pt idx="287">
                  <c:v>0.84</c:v>
                </c:pt>
                <c:pt idx="288">
                  <c:v>1.0831999999999999</c:v>
                </c:pt>
                <c:pt idx="289">
                  <c:v>0.59870000000000001</c:v>
                </c:pt>
                <c:pt idx="290">
                  <c:v>0.85629999999999995</c:v>
                </c:pt>
                <c:pt idx="291">
                  <c:v>0.88719999999999999</c:v>
                </c:pt>
                <c:pt idx="292">
                  <c:v>0.86780000000000002</c:v>
                </c:pt>
                <c:pt idx="293">
                  <c:v>1.0455000000000001</c:v>
                </c:pt>
                <c:pt idx="294">
                  <c:v>0.53100000000000003</c:v>
                </c:pt>
                <c:pt idx="295">
                  <c:v>0.59970000000000001</c:v>
                </c:pt>
                <c:pt idx="296">
                  <c:v>1.1375</c:v>
                </c:pt>
                <c:pt idx="297">
                  <c:v>0.89500000000000002</c:v>
                </c:pt>
                <c:pt idx="298">
                  <c:v>1.0665</c:v>
                </c:pt>
                <c:pt idx="299">
                  <c:v>0.65</c:v>
                </c:pt>
                <c:pt idx="300">
                  <c:v>0.63700000000000001</c:v>
                </c:pt>
                <c:pt idx="301">
                  <c:v>0.81499999999999995</c:v>
                </c:pt>
                <c:pt idx="302">
                  <c:v>1.0820000000000001</c:v>
                </c:pt>
                <c:pt idx="303">
                  <c:v>0.93300000000000005</c:v>
                </c:pt>
                <c:pt idx="304">
                  <c:v>0.86019999999999996</c:v>
                </c:pt>
                <c:pt idx="305">
                  <c:v>1.1399999999999999</c:v>
                </c:pt>
                <c:pt idx="306">
                  <c:v>0.3735</c:v>
                </c:pt>
                <c:pt idx="307">
                  <c:v>0.62519999999999998</c:v>
                </c:pt>
                <c:pt idx="308">
                  <c:v>0.97140000000000004</c:v>
                </c:pt>
                <c:pt idx="309">
                  <c:v>1.27</c:v>
                </c:pt>
                <c:pt idx="310">
                  <c:v>0.90069999999999995</c:v>
                </c:pt>
                <c:pt idx="311">
                  <c:v>1.0828</c:v>
                </c:pt>
                <c:pt idx="312">
                  <c:v>0.7077</c:v>
                </c:pt>
                <c:pt idx="313">
                  <c:v>1.2407999999999999</c:v>
                </c:pt>
                <c:pt idx="314">
                  <c:v>1.1419999999999999</c:v>
                </c:pt>
                <c:pt idx="315">
                  <c:v>1.7218</c:v>
                </c:pt>
                <c:pt idx="316">
                  <c:v>0.43730000000000002</c:v>
                </c:pt>
                <c:pt idx="317">
                  <c:v>1.419</c:v>
                </c:pt>
                <c:pt idx="318">
                  <c:v>1.1712</c:v>
                </c:pt>
                <c:pt idx="319">
                  <c:v>1.6307</c:v>
                </c:pt>
                <c:pt idx="320">
                  <c:v>1.0891999999999999</c:v>
                </c:pt>
                <c:pt idx="321">
                  <c:v>0.875</c:v>
                </c:pt>
                <c:pt idx="322">
                  <c:v>0.77100000000000002</c:v>
                </c:pt>
                <c:pt idx="323">
                  <c:v>1.1392</c:v>
                </c:pt>
                <c:pt idx="324">
                  <c:v>1.3057000000000001</c:v>
                </c:pt>
                <c:pt idx="325">
                  <c:v>0.45500000000000002</c:v>
                </c:pt>
                <c:pt idx="326">
                  <c:v>0.94750000000000001</c:v>
                </c:pt>
                <c:pt idx="327">
                  <c:v>1.3380000000000001</c:v>
                </c:pt>
                <c:pt idx="328">
                  <c:v>1.02</c:v>
                </c:pt>
                <c:pt idx="329">
                  <c:v>1.139</c:v>
                </c:pt>
                <c:pt idx="330">
                  <c:v>0.90400000000000003</c:v>
                </c:pt>
                <c:pt idx="331">
                  <c:v>1.8494999999999999</c:v>
                </c:pt>
                <c:pt idx="332">
                  <c:v>1.0887</c:v>
                </c:pt>
                <c:pt idx="333">
                  <c:v>1.012</c:v>
                </c:pt>
                <c:pt idx="334">
                  <c:v>0.93</c:v>
                </c:pt>
                <c:pt idx="335">
                  <c:v>1.3779999999999999</c:v>
                </c:pt>
                <c:pt idx="336">
                  <c:v>1.0465</c:v>
                </c:pt>
                <c:pt idx="337">
                  <c:v>1.1505000000000001</c:v>
                </c:pt>
                <c:pt idx="338">
                  <c:v>1.7324999999999999</c:v>
                </c:pt>
                <c:pt idx="339">
                  <c:v>1.06</c:v>
                </c:pt>
                <c:pt idx="340">
                  <c:v>1.4175</c:v>
                </c:pt>
                <c:pt idx="341">
                  <c:v>1.5585</c:v>
                </c:pt>
                <c:pt idx="342">
                  <c:v>1.4079999999999999</c:v>
                </c:pt>
                <c:pt idx="343">
                  <c:v>1.335</c:v>
                </c:pt>
                <c:pt idx="344">
                  <c:v>1.466</c:v>
                </c:pt>
                <c:pt idx="345">
                  <c:v>1.8563000000000001</c:v>
                </c:pt>
                <c:pt idx="346">
                  <c:v>1.3169999999999999</c:v>
                </c:pt>
                <c:pt idx="347">
                  <c:v>2.0230000000000001</c:v>
                </c:pt>
                <c:pt idx="348">
                  <c:v>1.54</c:v>
                </c:pt>
                <c:pt idx="349">
                  <c:v>1.8777999999999999</c:v>
                </c:pt>
                <c:pt idx="350">
                  <c:v>1.2115</c:v>
                </c:pt>
                <c:pt idx="351">
                  <c:v>1.7715000000000001</c:v>
                </c:pt>
                <c:pt idx="352">
                  <c:v>1.3</c:v>
                </c:pt>
                <c:pt idx="353">
                  <c:v>1.3605</c:v>
                </c:pt>
                <c:pt idx="354">
                  <c:v>1.1419999999999999</c:v>
                </c:pt>
                <c:pt idx="355">
                  <c:v>1.0825</c:v>
                </c:pt>
                <c:pt idx="356">
                  <c:v>1.3414999999999999</c:v>
                </c:pt>
                <c:pt idx="357">
                  <c:v>1.4298</c:v>
                </c:pt>
                <c:pt idx="358">
                  <c:v>1.3640000000000001</c:v>
                </c:pt>
                <c:pt idx="359">
                  <c:v>1.3205</c:v>
                </c:pt>
                <c:pt idx="360">
                  <c:v>1.8233999999999999</c:v>
                </c:pt>
                <c:pt idx="361">
                  <c:v>1.2070000000000001</c:v>
                </c:pt>
                <c:pt idx="362">
                  <c:v>0.93020000000000003</c:v>
                </c:pt>
                <c:pt idx="363">
                  <c:v>1.3672</c:v>
                </c:pt>
                <c:pt idx="364">
                  <c:v>1.0680000000000001</c:v>
                </c:pt>
                <c:pt idx="365">
                  <c:v>1.2024999999999999</c:v>
                </c:pt>
                <c:pt idx="366">
                  <c:v>1.2785</c:v>
                </c:pt>
                <c:pt idx="367">
                  <c:v>2.0565000000000002</c:v>
                </c:pt>
                <c:pt idx="368">
                  <c:v>1.9232</c:v>
                </c:pt>
                <c:pt idx="369">
                  <c:v>1.5994999999999999</c:v>
                </c:pt>
                <c:pt idx="370">
                  <c:v>1.042</c:v>
                </c:pt>
                <c:pt idx="371">
                  <c:v>1.5229999999999999</c:v>
                </c:pt>
                <c:pt idx="372">
                  <c:v>1.0629999999999999</c:v>
                </c:pt>
                <c:pt idx="373">
                  <c:v>1.341</c:v>
                </c:pt>
                <c:pt idx="374">
                  <c:v>1.2787999999999999</c:v>
                </c:pt>
                <c:pt idx="375">
                  <c:v>1.151</c:v>
                </c:pt>
                <c:pt idx="376">
                  <c:v>1.4019999999999999</c:v>
                </c:pt>
                <c:pt idx="377">
                  <c:v>1.3358000000000001</c:v>
                </c:pt>
                <c:pt idx="378">
                  <c:v>1.5209999999999999</c:v>
                </c:pt>
                <c:pt idx="379">
                  <c:v>0.61499999999999999</c:v>
                </c:pt>
                <c:pt idx="380">
                  <c:v>1.3648</c:v>
                </c:pt>
                <c:pt idx="381">
                  <c:v>0.96879999999999999</c:v>
                </c:pt>
                <c:pt idx="382">
                  <c:v>0.91559999999999997</c:v>
                </c:pt>
                <c:pt idx="383">
                  <c:v>1.0275000000000001</c:v>
                </c:pt>
                <c:pt idx="384">
                  <c:v>0.83899999999999997</c:v>
                </c:pt>
                <c:pt idx="385">
                  <c:v>1.6605000000000001</c:v>
                </c:pt>
                <c:pt idx="386">
                  <c:v>1.135</c:v>
                </c:pt>
                <c:pt idx="387">
                  <c:v>1.105</c:v>
                </c:pt>
                <c:pt idx="388">
                  <c:v>1.1532</c:v>
                </c:pt>
                <c:pt idx="389">
                  <c:v>1.2835000000000001</c:v>
                </c:pt>
                <c:pt idx="390">
                  <c:v>1.2707999999999999</c:v>
                </c:pt>
                <c:pt idx="391">
                  <c:v>1.0298</c:v>
                </c:pt>
                <c:pt idx="392">
                  <c:v>1.4185000000000001</c:v>
                </c:pt>
                <c:pt idx="393">
                  <c:v>1.9464999999999999</c:v>
                </c:pt>
                <c:pt idx="394">
                  <c:v>1.645</c:v>
                </c:pt>
                <c:pt idx="395">
                  <c:v>1.171</c:v>
                </c:pt>
                <c:pt idx="396">
                  <c:v>1.4356</c:v>
                </c:pt>
                <c:pt idx="397">
                  <c:v>1.49</c:v>
                </c:pt>
                <c:pt idx="398">
                  <c:v>0.98299999999999998</c:v>
                </c:pt>
                <c:pt idx="399">
                  <c:v>1.129</c:v>
                </c:pt>
                <c:pt idx="400">
                  <c:v>1.2250000000000001</c:v>
                </c:pt>
                <c:pt idx="401">
                  <c:v>1.8742000000000001</c:v>
                </c:pt>
                <c:pt idx="402">
                  <c:v>1.4276</c:v>
                </c:pt>
                <c:pt idx="403">
                  <c:v>1.4836</c:v>
                </c:pt>
                <c:pt idx="404">
                  <c:v>1.49</c:v>
                </c:pt>
                <c:pt idx="405">
                  <c:v>1.3458000000000001</c:v>
                </c:pt>
                <c:pt idx="406">
                  <c:v>1.5780000000000001</c:v>
                </c:pt>
                <c:pt idx="407">
                  <c:v>1.3522000000000001</c:v>
                </c:pt>
                <c:pt idx="408">
                  <c:v>1.613</c:v>
                </c:pt>
                <c:pt idx="409">
                  <c:v>1.5418000000000001</c:v>
                </c:pt>
                <c:pt idx="410">
                  <c:v>1.6890000000000001</c:v>
                </c:pt>
                <c:pt idx="411">
                  <c:v>1.2298</c:v>
                </c:pt>
                <c:pt idx="412">
                  <c:v>1.6317999999999999</c:v>
                </c:pt>
                <c:pt idx="413">
                  <c:v>1.26</c:v>
                </c:pt>
                <c:pt idx="414">
                  <c:v>1.2798</c:v>
                </c:pt>
                <c:pt idx="415">
                  <c:v>1.2512000000000001</c:v>
                </c:pt>
                <c:pt idx="416">
                  <c:v>0.94599999999999995</c:v>
                </c:pt>
                <c:pt idx="417">
                  <c:v>1.2021999999999999</c:v>
                </c:pt>
                <c:pt idx="418">
                  <c:v>1.3718999999999999</c:v>
                </c:pt>
                <c:pt idx="419">
                  <c:v>1.1374</c:v>
                </c:pt>
                <c:pt idx="420">
                  <c:v>1.484</c:v>
                </c:pt>
                <c:pt idx="421">
                  <c:v>1.4792000000000001</c:v>
                </c:pt>
                <c:pt idx="422">
                  <c:v>1.7809999999999999</c:v>
                </c:pt>
                <c:pt idx="423">
                  <c:v>1.6738</c:v>
                </c:pt>
                <c:pt idx="424">
                  <c:v>1.2678</c:v>
                </c:pt>
                <c:pt idx="425">
                  <c:v>0.91669999999999996</c:v>
                </c:pt>
                <c:pt idx="426">
                  <c:v>1.0900000000000001</c:v>
                </c:pt>
                <c:pt idx="427">
                  <c:v>0.90700000000000003</c:v>
                </c:pt>
                <c:pt idx="428">
                  <c:v>1.903</c:v>
                </c:pt>
                <c:pt idx="429">
                  <c:v>1.546</c:v>
                </c:pt>
                <c:pt idx="430">
                  <c:v>1.4092</c:v>
                </c:pt>
                <c:pt idx="431">
                  <c:v>1.952</c:v>
                </c:pt>
                <c:pt idx="432">
                  <c:v>1.516</c:v>
                </c:pt>
                <c:pt idx="433">
                  <c:v>2.0390000000000001</c:v>
                </c:pt>
                <c:pt idx="434">
                  <c:v>1.9221999999999999</c:v>
                </c:pt>
                <c:pt idx="435">
                  <c:v>1.157</c:v>
                </c:pt>
                <c:pt idx="436">
                  <c:v>1.125</c:v>
                </c:pt>
                <c:pt idx="437">
                  <c:v>2.597</c:v>
                </c:pt>
                <c:pt idx="438">
                  <c:v>1.5229999999999999</c:v>
                </c:pt>
                <c:pt idx="439">
                  <c:v>2.2048000000000001</c:v>
                </c:pt>
                <c:pt idx="440">
                  <c:v>1.6859999999999999</c:v>
                </c:pt>
                <c:pt idx="441">
                  <c:v>1.58</c:v>
                </c:pt>
                <c:pt idx="442">
                  <c:v>1.7202999999999999</c:v>
                </c:pt>
                <c:pt idx="443">
                  <c:v>0.95499999999999996</c:v>
                </c:pt>
                <c:pt idx="444">
                  <c:v>2.0169999999999999</c:v>
                </c:pt>
                <c:pt idx="445">
                  <c:v>1.4827999999999999</c:v>
                </c:pt>
                <c:pt idx="446">
                  <c:v>1.5609999999999999</c:v>
                </c:pt>
                <c:pt idx="447">
                  <c:v>1.3805000000000001</c:v>
                </c:pt>
                <c:pt idx="448">
                  <c:v>1.8828</c:v>
                </c:pt>
                <c:pt idx="449">
                  <c:v>1.6080000000000001</c:v>
                </c:pt>
                <c:pt idx="450">
                  <c:v>1.4239999999999999</c:v>
                </c:pt>
                <c:pt idx="451">
                  <c:v>1.4917</c:v>
                </c:pt>
                <c:pt idx="452">
                  <c:v>1.5605</c:v>
                </c:pt>
                <c:pt idx="453">
                  <c:v>1.7402</c:v>
                </c:pt>
              </c:numCache>
            </c:numRef>
          </c:xVal>
          <c:yVal>
            <c:numRef>
              <c:f>Sheet1!$B$2:$B$455</c:f>
              <c:numCache>
                <c:formatCode>General</c:formatCode>
                <c:ptCount val="454"/>
                <c:pt idx="0">
                  <c:v>1.3942000000000001</c:v>
                </c:pt>
                <c:pt idx="1">
                  <c:v>0.95128000000000001</c:v>
                </c:pt>
                <c:pt idx="2">
                  <c:v>1.8041</c:v>
                </c:pt>
                <c:pt idx="3">
                  <c:v>0.79549999999999998</c:v>
                </c:pt>
                <c:pt idx="4">
                  <c:v>1.4769000000000001</c:v>
                </c:pt>
                <c:pt idx="5">
                  <c:v>0.80250500000000002</c:v>
                </c:pt>
                <c:pt idx="6">
                  <c:v>0.3826</c:v>
                </c:pt>
                <c:pt idx="7">
                  <c:v>1.035255</c:v>
                </c:pt>
                <c:pt idx="8">
                  <c:v>1.1916960000000001</c:v>
                </c:pt>
                <c:pt idx="9">
                  <c:v>0.20949999999999999</c:v>
                </c:pt>
                <c:pt idx="10">
                  <c:v>0.81033999999999995</c:v>
                </c:pt>
                <c:pt idx="11">
                  <c:v>0.57243999999999995</c:v>
                </c:pt>
                <c:pt idx="12">
                  <c:v>0.86967799999999995</c:v>
                </c:pt>
                <c:pt idx="13">
                  <c:v>0.70570100000000002</c:v>
                </c:pt>
                <c:pt idx="14">
                  <c:v>0.97689999999999999</c:v>
                </c:pt>
                <c:pt idx="15">
                  <c:v>0.81340000000000001</c:v>
                </c:pt>
                <c:pt idx="16">
                  <c:v>1.6482429999999999</c:v>
                </c:pt>
                <c:pt idx="17">
                  <c:v>0.86629999999999996</c:v>
                </c:pt>
                <c:pt idx="18">
                  <c:v>2.9820190000000002</c:v>
                </c:pt>
                <c:pt idx="19">
                  <c:v>1.6652</c:v>
                </c:pt>
                <c:pt idx="20">
                  <c:v>0.84366399999999997</c:v>
                </c:pt>
                <c:pt idx="21">
                  <c:v>1.123213</c:v>
                </c:pt>
                <c:pt idx="22">
                  <c:v>0.84227600000000002</c:v>
                </c:pt>
                <c:pt idx="23">
                  <c:v>10.1591</c:v>
                </c:pt>
                <c:pt idx="24">
                  <c:v>1.7356499999999999</c:v>
                </c:pt>
                <c:pt idx="25">
                  <c:v>1.1587000000000001</c:v>
                </c:pt>
                <c:pt idx="26">
                  <c:v>1.8558239999999999</c:v>
                </c:pt>
                <c:pt idx="27">
                  <c:v>0.52480000000000004</c:v>
                </c:pt>
                <c:pt idx="28">
                  <c:v>0.87680000000000002</c:v>
                </c:pt>
                <c:pt idx="29">
                  <c:v>1.9737</c:v>
                </c:pt>
                <c:pt idx="30">
                  <c:v>1.4335</c:v>
                </c:pt>
                <c:pt idx="31">
                  <c:v>0.43509999999999999</c:v>
                </c:pt>
                <c:pt idx="32">
                  <c:v>1.787814</c:v>
                </c:pt>
                <c:pt idx="33">
                  <c:v>6.6878000000000002</c:v>
                </c:pt>
                <c:pt idx="34">
                  <c:v>1.1446000000000001</c:v>
                </c:pt>
                <c:pt idx="35">
                  <c:v>0.69220099999999996</c:v>
                </c:pt>
                <c:pt idx="36">
                  <c:v>0.50329999999999997</c:v>
                </c:pt>
                <c:pt idx="37">
                  <c:v>0.94199999999999995</c:v>
                </c:pt>
                <c:pt idx="38">
                  <c:v>0.33373999999999998</c:v>
                </c:pt>
                <c:pt idx="39">
                  <c:v>0.82199999999999995</c:v>
                </c:pt>
                <c:pt idx="40">
                  <c:v>0.222</c:v>
                </c:pt>
                <c:pt idx="41">
                  <c:v>0.16500000000000001</c:v>
                </c:pt>
                <c:pt idx="42">
                  <c:v>0.26700000000000002</c:v>
                </c:pt>
                <c:pt idx="43">
                  <c:v>0.38600000000000001</c:v>
                </c:pt>
                <c:pt idx="44">
                  <c:v>1.2304999999999999</c:v>
                </c:pt>
                <c:pt idx="45">
                  <c:v>0.78100000000000003</c:v>
                </c:pt>
                <c:pt idx="46">
                  <c:v>0.42930000000000001</c:v>
                </c:pt>
                <c:pt idx="47">
                  <c:v>0.99080000000000001</c:v>
                </c:pt>
                <c:pt idx="48">
                  <c:v>6.2972020000000004</c:v>
                </c:pt>
                <c:pt idx="49">
                  <c:v>0.3715</c:v>
                </c:pt>
                <c:pt idx="50">
                  <c:v>0.28199999999999997</c:v>
                </c:pt>
                <c:pt idx="51">
                  <c:v>0.5111</c:v>
                </c:pt>
                <c:pt idx="52">
                  <c:v>1.973447</c:v>
                </c:pt>
                <c:pt idx="53">
                  <c:v>0.27050000000000002</c:v>
                </c:pt>
                <c:pt idx="54">
                  <c:v>1.06992</c:v>
                </c:pt>
                <c:pt idx="55">
                  <c:v>0.70120000000000005</c:v>
                </c:pt>
                <c:pt idx="56">
                  <c:v>0.62439999999999996</c:v>
                </c:pt>
                <c:pt idx="57">
                  <c:v>1.0164</c:v>
                </c:pt>
                <c:pt idx="58">
                  <c:v>0.51373999999999997</c:v>
                </c:pt>
                <c:pt idx="59">
                  <c:v>0.61280199999999996</c:v>
                </c:pt>
                <c:pt idx="60">
                  <c:v>2.0649000000000002</c:v>
                </c:pt>
                <c:pt idx="61">
                  <c:v>0.53100000000000003</c:v>
                </c:pt>
                <c:pt idx="62">
                  <c:v>2.1783769999999998</c:v>
                </c:pt>
                <c:pt idx="63">
                  <c:v>0.43080000000000002</c:v>
                </c:pt>
                <c:pt idx="64">
                  <c:v>1.8375969999999999</c:v>
                </c:pt>
                <c:pt idx="65">
                  <c:v>0.1389</c:v>
                </c:pt>
                <c:pt idx="66">
                  <c:v>2.9237009999999999</c:v>
                </c:pt>
                <c:pt idx="67">
                  <c:v>2.2589999999999999</c:v>
                </c:pt>
                <c:pt idx="68">
                  <c:v>0.70199999999999996</c:v>
                </c:pt>
                <c:pt idx="69">
                  <c:v>1.7170000000000001</c:v>
                </c:pt>
                <c:pt idx="70">
                  <c:v>1.4156</c:v>
                </c:pt>
                <c:pt idx="71">
                  <c:v>1.1364000000000001</c:v>
                </c:pt>
                <c:pt idx="72">
                  <c:v>1.0037</c:v>
                </c:pt>
                <c:pt idx="73">
                  <c:v>3.9845000000000002</c:v>
                </c:pt>
                <c:pt idx="74">
                  <c:v>1.4815499999999999</c:v>
                </c:pt>
                <c:pt idx="75">
                  <c:v>0.7954</c:v>
                </c:pt>
                <c:pt idx="76">
                  <c:v>0.20499999999999999</c:v>
                </c:pt>
                <c:pt idx="77">
                  <c:v>1.3540000000000001</c:v>
                </c:pt>
                <c:pt idx="78">
                  <c:v>0.81950000000000001</c:v>
                </c:pt>
                <c:pt idx="79">
                  <c:v>2.5122</c:v>
                </c:pt>
                <c:pt idx="80">
                  <c:v>0.46750000000000003</c:v>
                </c:pt>
                <c:pt idx="81">
                  <c:v>1.131699</c:v>
                </c:pt>
                <c:pt idx="82">
                  <c:v>1.4690000000000001</c:v>
                </c:pt>
                <c:pt idx="83">
                  <c:v>2.2421000000000002</c:v>
                </c:pt>
                <c:pt idx="84">
                  <c:v>0.35730000000000001</c:v>
                </c:pt>
                <c:pt idx="85">
                  <c:v>8.8669510000000002</c:v>
                </c:pt>
                <c:pt idx="86">
                  <c:v>1.9551689999999999</c:v>
                </c:pt>
                <c:pt idx="87">
                  <c:v>8.1047740000000008</c:v>
                </c:pt>
                <c:pt idx="88">
                  <c:v>6.2340999999999998</c:v>
                </c:pt>
                <c:pt idx="89">
                  <c:v>8.9853000000000005</c:v>
                </c:pt>
                <c:pt idx="90">
                  <c:v>0.63100000000000001</c:v>
                </c:pt>
                <c:pt idx="91">
                  <c:v>4.1418999999999997</c:v>
                </c:pt>
                <c:pt idx="92">
                  <c:v>3.665</c:v>
                </c:pt>
                <c:pt idx="93">
                  <c:v>0.91820000000000002</c:v>
                </c:pt>
                <c:pt idx="94">
                  <c:v>7.2850000000000001</c:v>
                </c:pt>
                <c:pt idx="95">
                  <c:v>0.54500000000000004</c:v>
                </c:pt>
                <c:pt idx="96">
                  <c:v>1.4737</c:v>
                </c:pt>
                <c:pt idx="97">
                  <c:v>6.5011999999999999</c:v>
                </c:pt>
                <c:pt idx="98">
                  <c:v>1.222499</c:v>
                </c:pt>
                <c:pt idx="99">
                  <c:v>1.3576809999999999</c:v>
                </c:pt>
                <c:pt idx="100">
                  <c:v>0.59199999999999997</c:v>
                </c:pt>
                <c:pt idx="101">
                  <c:v>1.9035</c:v>
                </c:pt>
                <c:pt idx="102">
                  <c:v>1.9507570000000001</c:v>
                </c:pt>
                <c:pt idx="103">
                  <c:v>0.91622499999999996</c:v>
                </c:pt>
                <c:pt idx="104">
                  <c:v>1.020597</c:v>
                </c:pt>
                <c:pt idx="105">
                  <c:v>2.1707000000000001</c:v>
                </c:pt>
                <c:pt idx="106">
                  <c:v>2.0656509999999999</c:v>
                </c:pt>
                <c:pt idx="107">
                  <c:v>1.2701819999999999</c:v>
                </c:pt>
                <c:pt idx="108">
                  <c:v>2.42259</c:v>
                </c:pt>
                <c:pt idx="109">
                  <c:v>6.5124000000000004</c:v>
                </c:pt>
                <c:pt idx="110">
                  <c:v>3.8155619999999999</c:v>
                </c:pt>
                <c:pt idx="111">
                  <c:v>2.7036920000000002</c:v>
                </c:pt>
                <c:pt idx="112">
                  <c:v>3.0458189999999998</c:v>
                </c:pt>
                <c:pt idx="113">
                  <c:v>1.9911350000000001</c:v>
                </c:pt>
                <c:pt idx="114">
                  <c:v>0.93869999999999998</c:v>
                </c:pt>
                <c:pt idx="115">
                  <c:v>1.811701</c:v>
                </c:pt>
                <c:pt idx="116">
                  <c:v>2.9367589999999999</c:v>
                </c:pt>
                <c:pt idx="117">
                  <c:v>2.7063009999999998</c:v>
                </c:pt>
                <c:pt idx="118">
                  <c:v>1.68215</c:v>
                </c:pt>
                <c:pt idx="119">
                  <c:v>3.3820000000000001</c:v>
                </c:pt>
                <c:pt idx="120">
                  <c:v>0.98399999999999999</c:v>
                </c:pt>
                <c:pt idx="121">
                  <c:v>2.3378999999999999</c:v>
                </c:pt>
                <c:pt idx="122">
                  <c:v>2.0339</c:v>
                </c:pt>
                <c:pt idx="123">
                  <c:v>2.10209</c:v>
                </c:pt>
                <c:pt idx="124">
                  <c:v>2.1194790000000001</c:v>
                </c:pt>
                <c:pt idx="125">
                  <c:v>4.0453060000000001</c:v>
                </c:pt>
                <c:pt idx="126">
                  <c:v>2.0634000000000001</c:v>
                </c:pt>
                <c:pt idx="127">
                  <c:v>1.4350890000000001</c:v>
                </c:pt>
                <c:pt idx="128">
                  <c:v>2.936239</c:v>
                </c:pt>
                <c:pt idx="129">
                  <c:v>2.0426500000000001</c:v>
                </c:pt>
                <c:pt idx="130">
                  <c:v>5.0092999999999996</c:v>
                </c:pt>
                <c:pt idx="131">
                  <c:v>2.8606720000000001</c:v>
                </c:pt>
                <c:pt idx="132">
                  <c:v>1.94824</c:v>
                </c:pt>
                <c:pt idx="133">
                  <c:v>1.6196999999999999</c:v>
                </c:pt>
                <c:pt idx="134">
                  <c:v>4.48386</c:v>
                </c:pt>
                <c:pt idx="135">
                  <c:v>1.675708</c:v>
                </c:pt>
                <c:pt idx="136">
                  <c:v>0.81679999999999997</c:v>
                </c:pt>
                <c:pt idx="137">
                  <c:v>2.6522619999999999</c:v>
                </c:pt>
                <c:pt idx="138">
                  <c:v>1.0716239999999999</c:v>
                </c:pt>
                <c:pt idx="139">
                  <c:v>1.8521669999999999</c:v>
                </c:pt>
                <c:pt idx="140">
                  <c:v>1.044387</c:v>
                </c:pt>
                <c:pt idx="141">
                  <c:v>4.1748000000000003</c:v>
                </c:pt>
                <c:pt idx="142">
                  <c:v>2.1384430000000001</c:v>
                </c:pt>
                <c:pt idx="143">
                  <c:v>1.3366150000000001</c:v>
                </c:pt>
                <c:pt idx="144">
                  <c:v>3.613632</c:v>
                </c:pt>
                <c:pt idx="145">
                  <c:v>1.9628000000000001</c:v>
                </c:pt>
                <c:pt idx="146">
                  <c:v>7.2095399999999996</c:v>
                </c:pt>
                <c:pt idx="147">
                  <c:v>3.7695099999999999</c:v>
                </c:pt>
                <c:pt idx="148">
                  <c:v>6.779433</c:v>
                </c:pt>
                <c:pt idx="149">
                  <c:v>6.360366</c:v>
                </c:pt>
                <c:pt idx="150">
                  <c:v>4.230518</c:v>
                </c:pt>
                <c:pt idx="151">
                  <c:v>3.4216199999999999</c:v>
                </c:pt>
                <c:pt idx="152">
                  <c:v>5.2226730000000003</c:v>
                </c:pt>
                <c:pt idx="153">
                  <c:v>4.9123619999999999</c:v>
                </c:pt>
                <c:pt idx="154">
                  <c:v>8.3650409999999997</c:v>
                </c:pt>
                <c:pt idx="155">
                  <c:v>8.3980479999999993</c:v>
                </c:pt>
                <c:pt idx="156">
                  <c:v>18.535298999999998</c:v>
                </c:pt>
                <c:pt idx="157">
                  <c:v>9.2800089999999997</c:v>
                </c:pt>
                <c:pt idx="158">
                  <c:v>9.6093080000000004</c:v>
                </c:pt>
                <c:pt idx="159">
                  <c:v>9.7946570000000008</c:v>
                </c:pt>
                <c:pt idx="160">
                  <c:v>11.081397000000001</c:v>
                </c:pt>
                <c:pt idx="161">
                  <c:v>3.29522</c:v>
                </c:pt>
                <c:pt idx="162">
                  <c:v>7.7376170000000002</c:v>
                </c:pt>
                <c:pt idx="163">
                  <c:v>4.5480429999999998</c:v>
                </c:pt>
                <c:pt idx="164">
                  <c:v>4.9334379999999998</c:v>
                </c:pt>
                <c:pt idx="165">
                  <c:v>18.076035000000001</c:v>
                </c:pt>
                <c:pt idx="166">
                  <c:v>5.9589359999999996</c:v>
                </c:pt>
                <c:pt idx="167">
                  <c:v>6.5609080000000004</c:v>
                </c:pt>
                <c:pt idx="168">
                  <c:v>6.3530199999999999</c:v>
                </c:pt>
                <c:pt idx="169">
                  <c:v>6.6060220000000003</c:v>
                </c:pt>
                <c:pt idx="170">
                  <c:v>8.1829889999999992</c:v>
                </c:pt>
                <c:pt idx="171">
                  <c:v>27.190356000000001</c:v>
                </c:pt>
                <c:pt idx="172">
                  <c:v>15.818688999999999</c:v>
                </c:pt>
                <c:pt idx="173">
                  <c:v>20.587900000000001</c:v>
                </c:pt>
                <c:pt idx="174">
                  <c:v>15.56066</c:v>
                </c:pt>
                <c:pt idx="175">
                  <c:v>12.878093</c:v>
                </c:pt>
                <c:pt idx="176">
                  <c:v>17.725287000000002</c:v>
                </c:pt>
                <c:pt idx="177">
                  <c:v>9.8529250000000008</c:v>
                </c:pt>
                <c:pt idx="178">
                  <c:v>19.399025000000002</c:v>
                </c:pt>
                <c:pt idx="179">
                  <c:v>13.438497999999999</c:v>
                </c:pt>
                <c:pt idx="180">
                  <c:v>13.128368</c:v>
                </c:pt>
                <c:pt idx="181">
                  <c:v>9.4828130000000002</c:v>
                </c:pt>
                <c:pt idx="182">
                  <c:v>12.664963999999999</c:v>
                </c:pt>
                <c:pt idx="183">
                  <c:v>10.416731</c:v>
                </c:pt>
                <c:pt idx="184">
                  <c:v>14.558387</c:v>
                </c:pt>
                <c:pt idx="185">
                  <c:v>15.827809999999999</c:v>
                </c:pt>
                <c:pt idx="186">
                  <c:v>15.737067</c:v>
                </c:pt>
                <c:pt idx="187">
                  <c:v>19.411963</c:v>
                </c:pt>
                <c:pt idx="188">
                  <c:v>7.8547650000000004</c:v>
                </c:pt>
                <c:pt idx="189">
                  <c:v>8.8641279999999991</c:v>
                </c:pt>
                <c:pt idx="190">
                  <c:v>9.1787310000000009</c:v>
                </c:pt>
                <c:pt idx="191">
                  <c:v>11.310813</c:v>
                </c:pt>
                <c:pt idx="192">
                  <c:v>7.178979</c:v>
                </c:pt>
                <c:pt idx="193">
                  <c:v>8.7948640000000005</c:v>
                </c:pt>
                <c:pt idx="194">
                  <c:v>15.217024</c:v>
                </c:pt>
                <c:pt idx="195">
                  <c:v>9.0681399999999996</c:v>
                </c:pt>
                <c:pt idx="196">
                  <c:v>7.194229</c:v>
                </c:pt>
                <c:pt idx="197">
                  <c:v>4.8234320000000004</c:v>
                </c:pt>
                <c:pt idx="198">
                  <c:v>9.6219540000000006</c:v>
                </c:pt>
                <c:pt idx="199">
                  <c:v>9.8145039999999995</c:v>
                </c:pt>
                <c:pt idx="200">
                  <c:v>7.9996359999999997</c:v>
                </c:pt>
                <c:pt idx="201">
                  <c:v>6.6619169999999999</c:v>
                </c:pt>
                <c:pt idx="202">
                  <c:v>10.739395999999999</c:v>
                </c:pt>
                <c:pt idx="203">
                  <c:v>7.6143320000000001</c:v>
                </c:pt>
                <c:pt idx="204">
                  <c:v>9.7026409999999998</c:v>
                </c:pt>
                <c:pt idx="205">
                  <c:v>19.124869</c:v>
                </c:pt>
                <c:pt idx="206">
                  <c:v>7.0263910000000003</c:v>
                </c:pt>
                <c:pt idx="207">
                  <c:v>7.0047490000000003</c:v>
                </c:pt>
                <c:pt idx="208">
                  <c:v>12.847452000000001</c:v>
                </c:pt>
                <c:pt idx="209">
                  <c:v>10.557579</c:v>
                </c:pt>
                <c:pt idx="210">
                  <c:v>10.534011</c:v>
                </c:pt>
                <c:pt idx="211">
                  <c:v>14.985621999999999</c:v>
                </c:pt>
                <c:pt idx="212">
                  <c:v>16.018163999999999</c:v>
                </c:pt>
                <c:pt idx="213">
                  <c:v>13.972936000000001</c:v>
                </c:pt>
                <c:pt idx="214">
                  <c:v>13.620922999999999</c:v>
                </c:pt>
                <c:pt idx="215">
                  <c:v>17.240227999999998</c:v>
                </c:pt>
                <c:pt idx="216">
                  <c:v>10.708771</c:v>
                </c:pt>
                <c:pt idx="217">
                  <c:v>12.153381</c:v>
                </c:pt>
                <c:pt idx="218">
                  <c:v>17.391658</c:v>
                </c:pt>
                <c:pt idx="219">
                  <c:v>24.744315</c:v>
                </c:pt>
                <c:pt idx="220">
                  <c:v>19.109294999999999</c:v>
                </c:pt>
                <c:pt idx="221">
                  <c:v>14.471989000000001</c:v>
                </c:pt>
                <c:pt idx="222">
                  <c:v>37.544716999999999</c:v>
                </c:pt>
                <c:pt idx="223">
                  <c:v>17.180236000000001</c:v>
                </c:pt>
                <c:pt idx="224">
                  <c:v>22.143058</c:v>
                </c:pt>
                <c:pt idx="225">
                  <c:v>23.297111999999998</c:v>
                </c:pt>
                <c:pt idx="226">
                  <c:v>14.866538</c:v>
                </c:pt>
                <c:pt idx="227">
                  <c:v>16.976655000000001</c:v>
                </c:pt>
                <c:pt idx="228">
                  <c:v>20.515647999999999</c:v>
                </c:pt>
                <c:pt idx="229">
                  <c:v>17.638930999999999</c:v>
                </c:pt>
                <c:pt idx="230">
                  <c:v>16.645641000000001</c:v>
                </c:pt>
                <c:pt idx="231">
                  <c:v>17.155662</c:v>
                </c:pt>
                <c:pt idx="232">
                  <c:v>15.23124</c:v>
                </c:pt>
                <c:pt idx="233">
                  <c:v>12.611656</c:v>
                </c:pt>
                <c:pt idx="234">
                  <c:v>4.8961269999999999</c:v>
                </c:pt>
                <c:pt idx="235">
                  <c:v>7.5339520000000002</c:v>
                </c:pt>
                <c:pt idx="236">
                  <c:v>6.9632310000000004</c:v>
                </c:pt>
                <c:pt idx="237">
                  <c:v>6.3978549999999998</c:v>
                </c:pt>
                <c:pt idx="238">
                  <c:v>8.1972249999999995</c:v>
                </c:pt>
                <c:pt idx="239">
                  <c:v>7.0102070000000003</c:v>
                </c:pt>
                <c:pt idx="240">
                  <c:v>11.179900999999999</c:v>
                </c:pt>
                <c:pt idx="241">
                  <c:v>10.508934999999999</c:v>
                </c:pt>
                <c:pt idx="242">
                  <c:v>31.652381999999999</c:v>
                </c:pt>
                <c:pt idx="243">
                  <c:v>15.905374999999999</c:v>
                </c:pt>
                <c:pt idx="244">
                  <c:v>13.137211000000001</c:v>
                </c:pt>
                <c:pt idx="245">
                  <c:v>27.611366</c:v>
                </c:pt>
                <c:pt idx="246">
                  <c:v>13.500078999999999</c:v>
                </c:pt>
                <c:pt idx="247">
                  <c:v>11.251818</c:v>
                </c:pt>
                <c:pt idx="248">
                  <c:v>25.994195999999999</c:v>
                </c:pt>
                <c:pt idx="249">
                  <c:v>28.146682999999999</c:v>
                </c:pt>
                <c:pt idx="250">
                  <c:v>17.046143000000001</c:v>
                </c:pt>
                <c:pt idx="251">
                  <c:v>56.851725000000002</c:v>
                </c:pt>
                <c:pt idx="252">
                  <c:v>36.139538000000002</c:v>
                </c:pt>
                <c:pt idx="253">
                  <c:v>26.994520999999999</c:v>
                </c:pt>
                <c:pt idx="254">
                  <c:v>13.944974999999999</c:v>
                </c:pt>
                <c:pt idx="255">
                  <c:v>14.630013</c:v>
                </c:pt>
                <c:pt idx="256">
                  <c:v>17.119288000000001</c:v>
                </c:pt>
                <c:pt idx="257">
                  <c:v>19.080925000000001</c:v>
                </c:pt>
                <c:pt idx="258">
                  <c:v>26.398833</c:v>
                </c:pt>
                <c:pt idx="259">
                  <c:v>17.516649000000001</c:v>
                </c:pt>
                <c:pt idx="260">
                  <c:v>26.670953000000001</c:v>
                </c:pt>
                <c:pt idx="261">
                  <c:v>16.561156</c:v>
                </c:pt>
                <c:pt idx="262">
                  <c:v>16.692878</c:v>
                </c:pt>
                <c:pt idx="263">
                  <c:v>25.960508000000001</c:v>
                </c:pt>
                <c:pt idx="264">
                  <c:v>24.753955999999999</c:v>
                </c:pt>
                <c:pt idx="265">
                  <c:v>28.64142</c:v>
                </c:pt>
                <c:pt idx="266">
                  <c:v>15.543628999999999</c:v>
                </c:pt>
                <c:pt idx="267">
                  <c:v>26.000388000000001</c:v>
                </c:pt>
                <c:pt idx="268">
                  <c:v>23.958435000000001</c:v>
                </c:pt>
                <c:pt idx="269">
                  <c:v>14.583408</c:v>
                </c:pt>
                <c:pt idx="270">
                  <c:v>15.195618</c:v>
                </c:pt>
                <c:pt idx="271">
                  <c:v>17.960277000000001</c:v>
                </c:pt>
                <c:pt idx="272">
                  <c:v>12.561038</c:v>
                </c:pt>
                <c:pt idx="273">
                  <c:v>19.358463</c:v>
                </c:pt>
                <c:pt idx="274">
                  <c:v>17.710163000000001</c:v>
                </c:pt>
                <c:pt idx="275">
                  <c:v>12.397546999999999</c:v>
                </c:pt>
                <c:pt idx="276">
                  <c:v>46.008690999999999</c:v>
                </c:pt>
                <c:pt idx="277">
                  <c:v>17.641181</c:v>
                </c:pt>
                <c:pt idx="278">
                  <c:v>15.834987</c:v>
                </c:pt>
                <c:pt idx="279">
                  <c:v>31.582989000000001</c:v>
                </c:pt>
                <c:pt idx="280">
                  <c:v>11.864903999999999</c:v>
                </c:pt>
                <c:pt idx="281">
                  <c:v>13.860200000000001</c:v>
                </c:pt>
                <c:pt idx="282">
                  <c:v>33.660471999999999</c:v>
                </c:pt>
                <c:pt idx="283">
                  <c:v>38.970300999999999</c:v>
                </c:pt>
                <c:pt idx="284">
                  <c:v>15.197172</c:v>
                </c:pt>
                <c:pt idx="285">
                  <c:v>26.364564999999999</c:v>
                </c:pt>
                <c:pt idx="286">
                  <c:v>32.579048999999998</c:v>
                </c:pt>
                <c:pt idx="287">
                  <c:v>15.403873000000001</c:v>
                </c:pt>
                <c:pt idx="288">
                  <c:v>19.306331</c:v>
                </c:pt>
                <c:pt idx="289">
                  <c:v>15.346495000000001</c:v>
                </c:pt>
                <c:pt idx="290">
                  <c:v>15.756027</c:v>
                </c:pt>
                <c:pt idx="291">
                  <c:v>15.89038</c:v>
                </c:pt>
                <c:pt idx="292">
                  <c:v>22.874469999999999</c:v>
                </c:pt>
                <c:pt idx="293">
                  <c:v>16.352910999999999</c:v>
                </c:pt>
                <c:pt idx="294">
                  <c:v>21.6755</c:v>
                </c:pt>
                <c:pt idx="295">
                  <c:v>12.426024</c:v>
                </c:pt>
                <c:pt idx="296">
                  <c:v>18.399038000000001</c:v>
                </c:pt>
                <c:pt idx="297">
                  <c:v>13.696961</c:v>
                </c:pt>
                <c:pt idx="298">
                  <c:v>11.672674000000001</c:v>
                </c:pt>
                <c:pt idx="299">
                  <c:v>14.093043</c:v>
                </c:pt>
                <c:pt idx="300">
                  <c:v>17.530403</c:v>
                </c:pt>
                <c:pt idx="301">
                  <c:v>26.549623</c:v>
                </c:pt>
                <c:pt idx="302">
                  <c:v>18.540189999999999</c:v>
                </c:pt>
                <c:pt idx="303">
                  <c:v>22.09421</c:v>
                </c:pt>
                <c:pt idx="304">
                  <c:v>14.397868000000001</c:v>
                </c:pt>
                <c:pt idx="305">
                  <c:v>28.33081</c:v>
                </c:pt>
                <c:pt idx="306">
                  <c:v>16.755061999999999</c:v>
                </c:pt>
                <c:pt idx="307">
                  <c:v>22.132619999999999</c:v>
                </c:pt>
                <c:pt idx="308">
                  <c:v>21.459347000000001</c:v>
                </c:pt>
                <c:pt idx="309">
                  <c:v>32.719549000000001</c:v>
                </c:pt>
                <c:pt idx="310">
                  <c:v>30.492258</c:v>
                </c:pt>
                <c:pt idx="311">
                  <c:v>35.453482000000001</c:v>
                </c:pt>
                <c:pt idx="312">
                  <c:v>29.7026</c:v>
                </c:pt>
                <c:pt idx="313">
                  <c:v>29.515543999999998</c:v>
                </c:pt>
                <c:pt idx="314">
                  <c:v>152.55535499999999</c:v>
                </c:pt>
                <c:pt idx="315">
                  <c:v>33.641511999999999</c:v>
                </c:pt>
                <c:pt idx="316">
                  <c:v>31.654996000000001</c:v>
                </c:pt>
                <c:pt idx="317">
                  <c:v>33.300609000000001</c:v>
                </c:pt>
                <c:pt idx="318">
                  <c:v>32.379961999999999</c:v>
                </c:pt>
                <c:pt idx="319">
                  <c:v>19.879207000000001</c:v>
                </c:pt>
                <c:pt idx="320">
                  <c:v>28.730625</c:v>
                </c:pt>
                <c:pt idx="321">
                  <c:v>38.8444</c:v>
                </c:pt>
                <c:pt idx="322">
                  <c:v>27.882372</c:v>
                </c:pt>
                <c:pt idx="323">
                  <c:v>23.942069</c:v>
                </c:pt>
                <c:pt idx="324">
                  <c:v>21.849630999999999</c:v>
                </c:pt>
                <c:pt idx="325">
                  <c:v>26.624154999999998</c:v>
                </c:pt>
                <c:pt idx="326">
                  <c:v>16.695399999999999</c:v>
                </c:pt>
                <c:pt idx="327">
                  <c:v>37.392319000000001</c:v>
                </c:pt>
                <c:pt idx="328">
                  <c:v>49.328417999999999</c:v>
                </c:pt>
                <c:pt idx="329">
                  <c:v>50.118510999999998</c:v>
                </c:pt>
                <c:pt idx="330">
                  <c:v>15.890611</c:v>
                </c:pt>
                <c:pt idx="331">
                  <c:v>15.945705</c:v>
                </c:pt>
                <c:pt idx="332">
                  <c:v>23.286987</c:v>
                </c:pt>
                <c:pt idx="333">
                  <c:v>22.198321</c:v>
                </c:pt>
                <c:pt idx="334">
                  <c:v>11.780015000000001</c:v>
                </c:pt>
                <c:pt idx="335">
                  <c:v>26.494097</c:v>
                </c:pt>
                <c:pt idx="336">
                  <c:v>25.231147</c:v>
                </c:pt>
                <c:pt idx="337">
                  <c:v>20.318954000000002</c:v>
                </c:pt>
                <c:pt idx="338">
                  <c:v>31.968292999999999</c:v>
                </c:pt>
                <c:pt idx="339">
                  <c:v>20.848061000000001</c:v>
                </c:pt>
                <c:pt idx="340">
                  <c:v>28.241913</c:v>
                </c:pt>
                <c:pt idx="341">
                  <c:v>28.687757999999999</c:v>
                </c:pt>
                <c:pt idx="342">
                  <c:v>45.438122999999997</c:v>
                </c:pt>
                <c:pt idx="343">
                  <c:v>44.389282000000001</c:v>
                </c:pt>
                <c:pt idx="344">
                  <c:v>38.158251999999997</c:v>
                </c:pt>
                <c:pt idx="345">
                  <c:v>137.284325</c:v>
                </c:pt>
                <c:pt idx="346">
                  <c:v>54.571699000000002</c:v>
                </c:pt>
                <c:pt idx="347">
                  <c:v>45.196821</c:v>
                </c:pt>
                <c:pt idx="348">
                  <c:v>37.726607000000001</c:v>
                </c:pt>
                <c:pt idx="349">
                  <c:v>33.984226</c:v>
                </c:pt>
                <c:pt idx="350">
                  <c:v>18.834661000000001</c:v>
                </c:pt>
                <c:pt idx="351">
                  <c:v>36.856285999999997</c:v>
                </c:pt>
                <c:pt idx="352">
                  <c:v>31.014934</c:v>
                </c:pt>
                <c:pt idx="353">
                  <c:v>39.231417</c:v>
                </c:pt>
                <c:pt idx="354">
                  <c:v>29.336207999999999</c:v>
                </c:pt>
                <c:pt idx="355">
                  <c:v>21.596150999999999</c:v>
                </c:pt>
                <c:pt idx="356">
                  <c:v>21.991166</c:v>
                </c:pt>
                <c:pt idx="357">
                  <c:v>16.800391999999999</c:v>
                </c:pt>
                <c:pt idx="358">
                  <c:v>40.580092999999998</c:v>
                </c:pt>
                <c:pt idx="359">
                  <c:v>41.616548999999999</c:v>
                </c:pt>
                <c:pt idx="360">
                  <c:v>33.633133999999998</c:v>
                </c:pt>
                <c:pt idx="361">
                  <c:v>45.377135000000003</c:v>
                </c:pt>
                <c:pt idx="362">
                  <c:v>32.314149</c:v>
                </c:pt>
                <c:pt idx="363">
                  <c:v>38.065044999999998</c:v>
                </c:pt>
                <c:pt idx="364">
                  <c:v>22.369288999999998</c:v>
                </c:pt>
                <c:pt idx="365">
                  <c:v>30.875539</c:v>
                </c:pt>
                <c:pt idx="366">
                  <c:v>19.442999</c:v>
                </c:pt>
                <c:pt idx="367">
                  <c:v>25.725477999999999</c:v>
                </c:pt>
                <c:pt idx="368">
                  <c:v>70.582015999999996</c:v>
                </c:pt>
                <c:pt idx="369">
                  <c:v>84.903638999999998</c:v>
                </c:pt>
                <c:pt idx="370">
                  <c:v>59.443173000000002</c:v>
                </c:pt>
                <c:pt idx="371">
                  <c:v>53.895958</c:v>
                </c:pt>
                <c:pt idx="372">
                  <c:v>36.313592999999997</c:v>
                </c:pt>
                <c:pt idx="373">
                  <c:v>50.001036999999997</c:v>
                </c:pt>
                <c:pt idx="374">
                  <c:v>67.211263000000002</c:v>
                </c:pt>
                <c:pt idx="375">
                  <c:v>26.104299999999999</c:v>
                </c:pt>
                <c:pt idx="376">
                  <c:v>53.130383999999999</c:v>
                </c:pt>
                <c:pt idx="377">
                  <c:v>40.887405999999999</c:v>
                </c:pt>
                <c:pt idx="378">
                  <c:v>31.540975</c:v>
                </c:pt>
                <c:pt idx="379">
                  <c:v>26.854548000000001</c:v>
                </c:pt>
                <c:pt idx="380">
                  <c:v>14.786491</c:v>
                </c:pt>
                <c:pt idx="381">
                  <c:v>18.675438</c:v>
                </c:pt>
                <c:pt idx="382">
                  <c:v>29.104164000000001</c:v>
                </c:pt>
                <c:pt idx="383">
                  <c:v>36.112409</c:v>
                </c:pt>
                <c:pt idx="384">
                  <c:v>19.432846999999999</c:v>
                </c:pt>
                <c:pt idx="385">
                  <c:v>18.958594000000002</c:v>
                </c:pt>
                <c:pt idx="386">
                  <c:v>20.553484000000001</c:v>
                </c:pt>
                <c:pt idx="387">
                  <c:v>27.497444999999999</c:v>
                </c:pt>
                <c:pt idx="388">
                  <c:v>14.145410999999999</c:v>
                </c:pt>
                <c:pt idx="389">
                  <c:v>14.527635999999999</c:v>
                </c:pt>
                <c:pt idx="390">
                  <c:v>16.244823</c:v>
                </c:pt>
                <c:pt idx="391">
                  <c:v>19.474785000000001</c:v>
                </c:pt>
                <c:pt idx="392">
                  <c:v>16.378919</c:v>
                </c:pt>
                <c:pt idx="393">
                  <c:v>15.929636</c:v>
                </c:pt>
                <c:pt idx="394">
                  <c:v>13.178753</c:v>
                </c:pt>
                <c:pt idx="395">
                  <c:v>4.1021900000000002</c:v>
                </c:pt>
                <c:pt idx="396">
                  <c:v>8.9838789999999999</c:v>
                </c:pt>
                <c:pt idx="397">
                  <c:v>9.49953</c:v>
                </c:pt>
                <c:pt idx="398">
                  <c:v>18.106221000000001</c:v>
                </c:pt>
                <c:pt idx="399">
                  <c:v>9.1905280000000005</c:v>
                </c:pt>
                <c:pt idx="400">
                  <c:v>12.998715000000001</c:v>
                </c:pt>
                <c:pt idx="401">
                  <c:v>25.363309000000001</c:v>
                </c:pt>
                <c:pt idx="402">
                  <c:v>17.368344</c:v>
                </c:pt>
                <c:pt idx="403">
                  <c:v>20.253695</c:v>
                </c:pt>
                <c:pt idx="404">
                  <c:v>15.879102</c:v>
                </c:pt>
                <c:pt idx="405">
                  <c:v>16.134069</c:v>
                </c:pt>
                <c:pt idx="406">
                  <c:v>22.048492</c:v>
                </c:pt>
                <c:pt idx="407">
                  <c:v>17.733180999999998</c:v>
                </c:pt>
                <c:pt idx="408">
                  <c:v>23.030255</c:v>
                </c:pt>
                <c:pt idx="409">
                  <c:v>28.647465</c:v>
                </c:pt>
                <c:pt idx="410">
                  <c:v>32.393158</c:v>
                </c:pt>
                <c:pt idx="411">
                  <c:v>42.902132000000002</c:v>
                </c:pt>
                <c:pt idx="412">
                  <c:v>25.618124999999999</c:v>
                </c:pt>
                <c:pt idx="413">
                  <c:v>21.120332000000001</c:v>
                </c:pt>
                <c:pt idx="414">
                  <c:v>16.583803</c:v>
                </c:pt>
                <c:pt idx="415">
                  <c:v>19.515274000000002</c:v>
                </c:pt>
                <c:pt idx="416">
                  <c:v>17.176306</c:v>
                </c:pt>
                <c:pt idx="417">
                  <c:v>17.955461</c:v>
                </c:pt>
                <c:pt idx="418">
                  <c:v>35.902889000000002</c:v>
                </c:pt>
                <c:pt idx="419">
                  <c:v>21.728572</c:v>
                </c:pt>
                <c:pt idx="420">
                  <c:v>17.728695999999999</c:v>
                </c:pt>
                <c:pt idx="421">
                  <c:v>24.529215000000001</c:v>
                </c:pt>
                <c:pt idx="422">
                  <c:v>21.984902999999999</c:v>
                </c:pt>
                <c:pt idx="423">
                  <c:v>16.353925</c:v>
                </c:pt>
                <c:pt idx="424">
                  <c:v>21.923000999999999</c:v>
                </c:pt>
                <c:pt idx="425">
                  <c:v>21.556439999999998</c:v>
                </c:pt>
                <c:pt idx="426">
                  <c:v>12.965002</c:v>
                </c:pt>
                <c:pt idx="427">
                  <c:v>23.241437999999999</c:v>
                </c:pt>
                <c:pt idx="428">
                  <c:v>29.056077999999999</c:v>
                </c:pt>
                <c:pt idx="429">
                  <c:v>19.432195</c:v>
                </c:pt>
                <c:pt idx="430">
                  <c:v>13.72447</c:v>
                </c:pt>
                <c:pt idx="431">
                  <c:v>27.026259</c:v>
                </c:pt>
                <c:pt idx="432">
                  <c:v>26.567791</c:v>
                </c:pt>
                <c:pt idx="433">
                  <c:v>21.611982000000001</c:v>
                </c:pt>
                <c:pt idx="434">
                  <c:v>25.277937000000001</c:v>
                </c:pt>
                <c:pt idx="435">
                  <c:v>15.913894000000001</c:v>
                </c:pt>
                <c:pt idx="436">
                  <c:v>13.910021</c:v>
                </c:pt>
                <c:pt idx="437">
                  <c:v>27.908950000000001</c:v>
                </c:pt>
                <c:pt idx="438">
                  <c:v>16.687588000000002</c:v>
                </c:pt>
                <c:pt idx="439">
                  <c:v>17.082739</c:v>
                </c:pt>
                <c:pt idx="440">
                  <c:v>20.376448</c:v>
                </c:pt>
                <c:pt idx="441">
                  <c:v>24.484037000000001</c:v>
                </c:pt>
                <c:pt idx="442">
                  <c:v>33.002513</c:v>
                </c:pt>
                <c:pt idx="443">
                  <c:v>19.843723000000001</c:v>
                </c:pt>
                <c:pt idx="444">
                  <c:v>17.402083999999999</c:v>
                </c:pt>
                <c:pt idx="445">
                  <c:v>31.782893000000001</c:v>
                </c:pt>
                <c:pt idx="446">
                  <c:v>17.012433999999999</c:v>
                </c:pt>
                <c:pt idx="447">
                  <c:v>15.664132</c:v>
                </c:pt>
                <c:pt idx="448">
                  <c:v>32.498517</c:v>
                </c:pt>
                <c:pt idx="449">
                  <c:v>47.583627</c:v>
                </c:pt>
                <c:pt idx="450">
                  <c:v>41.116883999999999</c:v>
                </c:pt>
                <c:pt idx="451">
                  <c:v>41.300435999999998</c:v>
                </c:pt>
                <c:pt idx="452">
                  <c:v>17.808747</c:v>
                </c:pt>
                <c:pt idx="453">
                  <c:v>18.155460000000001</c:v>
                </c:pt>
              </c:numCache>
            </c:numRef>
          </c:yVal>
          <c:smooth val="0"/>
          <c:extLst>
            <c:ext xmlns:c16="http://schemas.microsoft.com/office/drawing/2014/chart" uri="{C3380CC4-5D6E-409C-BE32-E72D297353CC}">
              <c16:uniqueId val="{00000000-1D27-42F4-A5C2-8A54A09FC53C}"/>
            </c:ext>
          </c:extLst>
        </c:ser>
        <c:dLbls>
          <c:showLegendKey val="0"/>
          <c:showVal val="0"/>
          <c:showCatName val="0"/>
          <c:showSerName val="0"/>
          <c:showPercent val="0"/>
          <c:showBubbleSize val="0"/>
        </c:dLbls>
        <c:axId val="583614207"/>
        <c:axId val="583609407"/>
      </c:scatterChart>
      <c:valAx>
        <c:axId val="58361420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Data</a:t>
                </a:r>
                <a:r>
                  <a:rPr lang="en-US" baseline="0" dirty="0"/>
                  <a:t> </a:t>
                </a:r>
                <a:r>
                  <a:rPr lang="en-US" dirty="0"/>
                  <a:t>spending</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3609407"/>
        <c:crosses val="autoZero"/>
        <c:crossBetween val="midCat"/>
      </c:valAx>
      <c:valAx>
        <c:axId val="583609407"/>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Total</a:t>
                </a:r>
                <a:r>
                  <a:rPr lang="en-US" baseline="0" dirty="0"/>
                  <a:t> </a:t>
                </a:r>
                <a:r>
                  <a:rPr lang="en-US" dirty="0"/>
                  <a:t>spending</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3614207"/>
        <c:crosses val="autoZero"/>
        <c:crossBetween val="midCat"/>
        <c:majorUnit val="30"/>
      </c:valAx>
      <c:spPr>
        <a:noFill/>
        <a:ln>
          <a:solidFill>
            <a:schemeClr val="bg1">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Total spending</c:v>
                </c:pt>
              </c:strCache>
            </c:strRef>
          </c:tx>
          <c:spPr>
            <a:ln w="38100" cap="rnd">
              <a:noFill/>
              <a:round/>
            </a:ln>
            <a:effectLst/>
          </c:spPr>
          <c:marker>
            <c:symbol val="circle"/>
            <c:size val="4"/>
            <c:spPr>
              <a:solidFill>
                <a:srgbClr val="00A9F4"/>
              </a:solidFill>
              <a:ln w="9525">
                <a:noFill/>
              </a:ln>
              <a:effectLst/>
            </c:spPr>
          </c:marker>
          <c:xVal>
            <c:numRef>
              <c:f>Sheet1!$A$2:$A$455</c:f>
              <c:numCache>
                <c:formatCode>General</c:formatCode>
                <c:ptCount val="454"/>
                <c:pt idx="0">
                  <c:v>0.08</c:v>
                </c:pt>
                <c:pt idx="1">
                  <c:v>0.23499999999999999</c:v>
                </c:pt>
                <c:pt idx="2">
                  <c:v>3.1E-2</c:v>
                </c:pt>
                <c:pt idx="3">
                  <c:v>0.20300000000000001</c:v>
                </c:pt>
                <c:pt idx="4">
                  <c:v>1.7999999999999999E-2</c:v>
                </c:pt>
                <c:pt idx="5">
                  <c:v>0</c:v>
                </c:pt>
                <c:pt idx="6">
                  <c:v>0.1179</c:v>
                </c:pt>
                <c:pt idx="7">
                  <c:v>0.14699999999999999</c:v>
                </c:pt>
                <c:pt idx="8">
                  <c:v>1.6E-2</c:v>
                </c:pt>
                <c:pt idx="9">
                  <c:v>5.5E-2</c:v>
                </c:pt>
                <c:pt idx="10">
                  <c:v>6.0999999999999999E-2</c:v>
                </c:pt>
                <c:pt idx="11">
                  <c:v>0</c:v>
                </c:pt>
                <c:pt idx="12">
                  <c:v>1.7000000000000001E-2</c:v>
                </c:pt>
                <c:pt idx="13">
                  <c:v>5.3999999999999999E-2</c:v>
                </c:pt>
                <c:pt idx="14">
                  <c:v>0.05</c:v>
                </c:pt>
                <c:pt idx="15">
                  <c:v>0.156</c:v>
                </c:pt>
                <c:pt idx="16">
                  <c:v>0.40200000000000002</c:v>
                </c:pt>
                <c:pt idx="17">
                  <c:v>0.14199999999999999</c:v>
                </c:pt>
                <c:pt idx="18">
                  <c:v>0.151</c:v>
                </c:pt>
                <c:pt idx="19">
                  <c:v>5.2999999999999999E-2</c:v>
                </c:pt>
                <c:pt idx="20">
                  <c:v>6.6000000000000003E-2</c:v>
                </c:pt>
                <c:pt idx="21">
                  <c:v>0</c:v>
                </c:pt>
                <c:pt idx="22">
                  <c:v>1.4999999999999999E-2</c:v>
                </c:pt>
                <c:pt idx="23">
                  <c:v>2.5999999999999999E-2</c:v>
                </c:pt>
                <c:pt idx="24">
                  <c:v>0.21199999999999999</c:v>
                </c:pt>
                <c:pt idx="25">
                  <c:v>0.10299999999999999</c:v>
                </c:pt>
                <c:pt idx="26">
                  <c:v>0.13700000000000001</c:v>
                </c:pt>
                <c:pt idx="27">
                  <c:v>0</c:v>
                </c:pt>
                <c:pt idx="28">
                  <c:v>3.9E-2</c:v>
                </c:pt>
                <c:pt idx="29">
                  <c:v>0.318</c:v>
                </c:pt>
                <c:pt idx="30">
                  <c:v>2.5000000000000001E-2</c:v>
                </c:pt>
                <c:pt idx="31">
                  <c:v>2.5000000000000001E-2</c:v>
                </c:pt>
                <c:pt idx="32">
                  <c:v>8.5000000000000006E-2</c:v>
                </c:pt>
                <c:pt idx="33">
                  <c:v>1.4999999999999999E-2</c:v>
                </c:pt>
                <c:pt idx="34">
                  <c:v>9.1999999999999998E-2</c:v>
                </c:pt>
                <c:pt idx="35">
                  <c:v>6.9000000000000006E-2</c:v>
                </c:pt>
                <c:pt idx="36">
                  <c:v>6.9000000000000006E-2</c:v>
                </c:pt>
                <c:pt idx="37">
                  <c:v>0.66</c:v>
                </c:pt>
                <c:pt idx="38">
                  <c:v>0.13</c:v>
                </c:pt>
                <c:pt idx="39">
                  <c:v>0.02</c:v>
                </c:pt>
                <c:pt idx="40">
                  <c:v>5.7000000000000002E-2</c:v>
                </c:pt>
                <c:pt idx="41">
                  <c:v>0</c:v>
                </c:pt>
                <c:pt idx="42">
                  <c:v>0</c:v>
                </c:pt>
                <c:pt idx="43">
                  <c:v>0</c:v>
                </c:pt>
                <c:pt idx="44">
                  <c:v>0</c:v>
                </c:pt>
                <c:pt idx="45">
                  <c:v>0</c:v>
                </c:pt>
                <c:pt idx="46">
                  <c:v>3.2000000000000001E-2</c:v>
                </c:pt>
                <c:pt idx="47">
                  <c:v>0.193</c:v>
                </c:pt>
                <c:pt idx="48">
                  <c:v>0.19400000000000001</c:v>
                </c:pt>
                <c:pt idx="49">
                  <c:v>0.13700000000000001</c:v>
                </c:pt>
                <c:pt idx="50">
                  <c:v>0.13500000000000001</c:v>
                </c:pt>
                <c:pt idx="51">
                  <c:v>4.5999999999999999E-2</c:v>
                </c:pt>
                <c:pt idx="52">
                  <c:v>0.15</c:v>
                </c:pt>
                <c:pt idx="53">
                  <c:v>4.1000000000000002E-2</c:v>
                </c:pt>
                <c:pt idx="54">
                  <c:v>0.25700000000000001</c:v>
                </c:pt>
                <c:pt idx="55">
                  <c:v>5.6000000000000001E-2</c:v>
                </c:pt>
                <c:pt idx="56">
                  <c:v>6.8000000000000005E-2</c:v>
                </c:pt>
                <c:pt idx="57">
                  <c:v>3.7999999999999999E-2</c:v>
                </c:pt>
                <c:pt idx="58">
                  <c:v>0.22</c:v>
                </c:pt>
                <c:pt idx="59">
                  <c:v>2.9000000000000001E-2</c:v>
                </c:pt>
                <c:pt idx="60">
                  <c:v>0.11799999999999999</c:v>
                </c:pt>
                <c:pt idx="61">
                  <c:v>0.20799999999999999</c:v>
                </c:pt>
                <c:pt idx="62">
                  <c:v>7.4499999999999997E-2</c:v>
                </c:pt>
                <c:pt idx="63">
                  <c:v>0.16400000000000001</c:v>
                </c:pt>
                <c:pt idx="64">
                  <c:v>0.71199999999999997</c:v>
                </c:pt>
                <c:pt idx="65">
                  <c:v>2.5000000000000001E-2</c:v>
                </c:pt>
                <c:pt idx="66">
                  <c:v>0.590001</c:v>
                </c:pt>
                <c:pt idx="67">
                  <c:v>2.0099999999999998</c:v>
                </c:pt>
                <c:pt idx="68">
                  <c:v>0.11799999999999999</c:v>
                </c:pt>
                <c:pt idx="69">
                  <c:v>1.669</c:v>
                </c:pt>
                <c:pt idx="70">
                  <c:v>1.28</c:v>
                </c:pt>
                <c:pt idx="71">
                  <c:v>0.68</c:v>
                </c:pt>
                <c:pt idx="72">
                  <c:v>0.97370000000000001</c:v>
                </c:pt>
                <c:pt idx="73">
                  <c:v>3.6789999999999998</c:v>
                </c:pt>
                <c:pt idx="74">
                  <c:v>0.36299999999999999</c:v>
                </c:pt>
                <c:pt idx="75">
                  <c:v>0.121</c:v>
                </c:pt>
                <c:pt idx="76">
                  <c:v>3.7999999999999999E-2</c:v>
                </c:pt>
                <c:pt idx="77">
                  <c:v>1.2929999999999999</c:v>
                </c:pt>
                <c:pt idx="78">
                  <c:v>0.59899999999999998</c:v>
                </c:pt>
                <c:pt idx="79">
                  <c:v>0.8</c:v>
                </c:pt>
                <c:pt idx="80">
                  <c:v>0.11799999999999999</c:v>
                </c:pt>
                <c:pt idx="81">
                  <c:v>0.71</c:v>
                </c:pt>
                <c:pt idx="82">
                  <c:v>0.48799999999999999</c:v>
                </c:pt>
                <c:pt idx="83">
                  <c:v>4.4999999999999998E-2</c:v>
                </c:pt>
                <c:pt idx="84">
                  <c:v>7.2999999999999995E-2</c:v>
                </c:pt>
                <c:pt idx="85">
                  <c:v>3.9820000000000002</c:v>
                </c:pt>
                <c:pt idx="86">
                  <c:v>0.22700000000000001</c:v>
                </c:pt>
                <c:pt idx="87">
                  <c:v>3.5960000000000001</c:v>
                </c:pt>
                <c:pt idx="88">
                  <c:v>5.8760000000000003</c:v>
                </c:pt>
                <c:pt idx="89">
                  <c:v>8.8623999999999992</c:v>
                </c:pt>
                <c:pt idx="90">
                  <c:v>5.0999999999999997E-2</c:v>
                </c:pt>
                <c:pt idx="91">
                  <c:v>3.5539999999999998</c:v>
                </c:pt>
                <c:pt idx="92">
                  <c:v>3.62</c:v>
                </c:pt>
                <c:pt idx="93">
                  <c:v>0.40799999999999997</c:v>
                </c:pt>
                <c:pt idx="94">
                  <c:v>6.577</c:v>
                </c:pt>
                <c:pt idx="95">
                  <c:v>0.16300000000000001</c:v>
                </c:pt>
                <c:pt idx="96">
                  <c:v>1.3720000000000001</c:v>
                </c:pt>
                <c:pt idx="97">
                  <c:v>5.8650000000000002</c:v>
                </c:pt>
                <c:pt idx="98">
                  <c:v>0.747</c:v>
                </c:pt>
                <c:pt idx="99">
                  <c:v>0.16600000000000001</c:v>
                </c:pt>
                <c:pt idx="100">
                  <c:v>0.154</c:v>
                </c:pt>
                <c:pt idx="101">
                  <c:v>0.68300000000000005</c:v>
                </c:pt>
                <c:pt idx="102">
                  <c:v>1.579</c:v>
                </c:pt>
                <c:pt idx="103">
                  <c:v>0.2</c:v>
                </c:pt>
                <c:pt idx="104">
                  <c:v>0.92200000000000004</c:v>
                </c:pt>
                <c:pt idx="105">
                  <c:v>0.61299999999999999</c:v>
                </c:pt>
                <c:pt idx="106">
                  <c:v>1.294</c:v>
                </c:pt>
                <c:pt idx="107">
                  <c:v>0.30299999999999999</c:v>
                </c:pt>
                <c:pt idx="108">
                  <c:v>1.1240000000000001</c:v>
                </c:pt>
                <c:pt idx="109">
                  <c:v>6.3159999999999998</c:v>
                </c:pt>
                <c:pt idx="110">
                  <c:v>1.714</c:v>
                </c:pt>
                <c:pt idx="111">
                  <c:v>0.109</c:v>
                </c:pt>
                <c:pt idx="112">
                  <c:v>0.6</c:v>
                </c:pt>
                <c:pt idx="113">
                  <c:v>1.3009999999999999</c:v>
                </c:pt>
                <c:pt idx="114">
                  <c:v>0.29699999999999999</c:v>
                </c:pt>
                <c:pt idx="115">
                  <c:v>0.155</c:v>
                </c:pt>
                <c:pt idx="116">
                  <c:v>1.6850000000000001</c:v>
                </c:pt>
                <c:pt idx="117">
                  <c:v>2.1720000000000002</c:v>
                </c:pt>
                <c:pt idx="118">
                  <c:v>0.161</c:v>
                </c:pt>
                <c:pt idx="119">
                  <c:v>2.8119999999999998</c:v>
                </c:pt>
                <c:pt idx="120">
                  <c:v>0.373</c:v>
                </c:pt>
                <c:pt idx="121">
                  <c:v>0.97199999999999998</c:v>
                </c:pt>
                <c:pt idx="122">
                  <c:v>0.16</c:v>
                </c:pt>
                <c:pt idx="123">
                  <c:v>0.307</c:v>
                </c:pt>
                <c:pt idx="124">
                  <c:v>0.26500000000000001</c:v>
                </c:pt>
                <c:pt idx="125">
                  <c:v>3.5840000000000001</c:v>
                </c:pt>
                <c:pt idx="126">
                  <c:v>1.508</c:v>
                </c:pt>
                <c:pt idx="127">
                  <c:v>0.33</c:v>
                </c:pt>
                <c:pt idx="128">
                  <c:v>1.119</c:v>
                </c:pt>
                <c:pt idx="129">
                  <c:v>1.2370000000000001</c:v>
                </c:pt>
                <c:pt idx="130">
                  <c:v>3.782</c:v>
                </c:pt>
                <c:pt idx="131">
                  <c:v>0.81699999999999995</c:v>
                </c:pt>
                <c:pt idx="132">
                  <c:v>1.05</c:v>
                </c:pt>
                <c:pt idx="133">
                  <c:v>1.1100000000000001</c:v>
                </c:pt>
                <c:pt idx="134">
                  <c:v>3.1619999999999999</c:v>
                </c:pt>
                <c:pt idx="135">
                  <c:v>0.38800000000000001</c:v>
                </c:pt>
                <c:pt idx="136">
                  <c:v>9.4E-2</c:v>
                </c:pt>
                <c:pt idx="137">
                  <c:v>0.89</c:v>
                </c:pt>
                <c:pt idx="138">
                  <c:v>0.29599999999999999</c:v>
                </c:pt>
                <c:pt idx="139">
                  <c:v>0.49</c:v>
                </c:pt>
                <c:pt idx="140">
                  <c:v>0.39700000000000002</c:v>
                </c:pt>
                <c:pt idx="141">
                  <c:v>1.423</c:v>
                </c:pt>
                <c:pt idx="142">
                  <c:v>0.45600000000000002</c:v>
                </c:pt>
                <c:pt idx="143">
                  <c:v>0.59099999999999997</c:v>
                </c:pt>
                <c:pt idx="144">
                  <c:v>1.091</c:v>
                </c:pt>
                <c:pt idx="145">
                  <c:v>0.38600000000000001</c:v>
                </c:pt>
                <c:pt idx="146">
                  <c:v>3.903</c:v>
                </c:pt>
                <c:pt idx="147">
                  <c:v>1.119</c:v>
                </c:pt>
                <c:pt idx="148">
                  <c:v>4.4889999999999999</c:v>
                </c:pt>
                <c:pt idx="149">
                  <c:v>2.7970000000000002</c:v>
                </c:pt>
                <c:pt idx="150">
                  <c:v>2.0409999999999999</c:v>
                </c:pt>
                <c:pt idx="151">
                  <c:v>1.7609999999999999</c:v>
                </c:pt>
                <c:pt idx="152">
                  <c:v>2.6789999999999998</c:v>
                </c:pt>
                <c:pt idx="153">
                  <c:v>0.96199999999999997</c:v>
                </c:pt>
                <c:pt idx="154">
                  <c:v>5.1349999999999998</c:v>
                </c:pt>
                <c:pt idx="155">
                  <c:v>4.2779999999999996</c:v>
                </c:pt>
                <c:pt idx="156">
                  <c:v>3.855</c:v>
                </c:pt>
                <c:pt idx="157">
                  <c:v>0.72599999999999998</c:v>
                </c:pt>
                <c:pt idx="158">
                  <c:v>4.2850000000000001</c:v>
                </c:pt>
                <c:pt idx="159">
                  <c:v>2.9089999999999998</c:v>
                </c:pt>
                <c:pt idx="160">
                  <c:v>2.4780000000000002</c:v>
                </c:pt>
                <c:pt idx="161">
                  <c:v>0.32</c:v>
                </c:pt>
                <c:pt idx="162">
                  <c:v>2.7425000000000002</c:v>
                </c:pt>
                <c:pt idx="163">
                  <c:v>0.96140000000000003</c:v>
                </c:pt>
                <c:pt idx="164">
                  <c:v>0.52700000000000002</c:v>
                </c:pt>
                <c:pt idx="165">
                  <c:v>8.3550000000000004</c:v>
                </c:pt>
                <c:pt idx="166">
                  <c:v>3.3733</c:v>
                </c:pt>
                <c:pt idx="167">
                  <c:v>2.548</c:v>
                </c:pt>
                <c:pt idx="168">
                  <c:v>0.34132000000000001</c:v>
                </c:pt>
                <c:pt idx="169">
                  <c:v>2.0619000000000001</c:v>
                </c:pt>
                <c:pt idx="170">
                  <c:v>2.5910000000000002</c:v>
                </c:pt>
                <c:pt idx="171">
                  <c:v>21.196999999999999</c:v>
                </c:pt>
                <c:pt idx="172">
                  <c:v>1.97</c:v>
                </c:pt>
                <c:pt idx="173">
                  <c:v>9.1519999999999992</c:v>
                </c:pt>
                <c:pt idx="174">
                  <c:v>4.3685</c:v>
                </c:pt>
                <c:pt idx="175">
                  <c:v>6.7759999999999998</c:v>
                </c:pt>
                <c:pt idx="176">
                  <c:v>8.2330000000000005</c:v>
                </c:pt>
                <c:pt idx="177">
                  <c:v>3.5087999999999999</c:v>
                </c:pt>
                <c:pt idx="178">
                  <c:v>8.3369999999999997</c:v>
                </c:pt>
                <c:pt idx="179">
                  <c:v>2.9329999999999998</c:v>
                </c:pt>
                <c:pt idx="180">
                  <c:v>3.7850000000000001</c:v>
                </c:pt>
                <c:pt idx="181">
                  <c:v>0.58650000000000002</c:v>
                </c:pt>
                <c:pt idx="182">
                  <c:v>5.4930000000000003</c:v>
                </c:pt>
                <c:pt idx="183">
                  <c:v>2.266</c:v>
                </c:pt>
                <c:pt idx="184">
                  <c:v>8.8285</c:v>
                </c:pt>
                <c:pt idx="185">
                  <c:v>7.7560000000000002</c:v>
                </c:pt>
                <c:pt idx="186">
                  <c:v>8.8648000000000007</c:v>
                </c:pt>
                <c:pt idx="187">
                  <c:v>5.1929999999999996</c:v>
                </c:pt>
                <c:pt idx="188">
                  <c:v>1.9229000000000001</c:v>
                </c:pt>
                <c:pt idx="189">
                  <c:v>1.238</c:v>
                </c:pt>
                <c:pt idx="190">
                  <c:v>3.4064999999999999</c:v>
                </c:pt>
                <c:pt idx="191">
                  <c:v>5.0868000000000002</c:v>
                </c:pt>
                <c:pt idx="192">
                  <c:v>1.4530000000000001</c:v>
                </c:pt>
                <c:pt idx="193">
                  <c:v>1.5665</c:v>
                </c:pt>
                <c:pt idx="194">
                  <c:v>5.3449999999999998</c:v>
                </c:pt>
                <c:pt idx="195">
                  <c:v>2.0449999999999999</c:v>
                </c:pt>
                <c:pt idx="196">
                  <c:v>0.72699999999999998</c:v>
                </c:pt>
                <c:pt idx="197">
                  <c:v>0.93700000000000006</c:v>
                </c:pt>
                <c:pt idx="198">
                  <c:v>1.0780000000000001</c:v>
                </c:pt>
                <c:pt idx="199">
                  <c:v>0.97890100000000002</c:v>
                </c:pt>
                <c:pt idx="200">
                  <c:v>2.1972399999999999</c:v>
                </c:pt>
                <c:pt idx="201">
                  <c:v>2.3007909999999998</c:v>
                </c:pt>
                <c:pt idx="202">
                  <c:v>1.5668299999999999</c:v>
                </c:pt>
                <c:pt idx="203">
                  <c:v>2.9460000000000002</c:v>
                </c:pt>
                <c:pt idx="204">
                  <c:v>1.69</c:v>
                </c:pt>
                <c:pt idx="205">
                  <c:v>10.614000000000001</c:v>
                </c:pt>
                <c:pt idx="206">
                  <c:v>0.53200000000000003</c:v>
                </c:pt>
                <c:pt idx="207">
                  <c:v>1.1378999999999999</c:v>
                </c:pt>
                <c:pt idx="208">
                  <c:v>2.5819999999999999</c:v>
                </c:pt>
                <c:pt idx="209">
                  <c:v>1.1541600000000001</c:v>
                </c:pt>
                <c:pt idx="210">
                  <c:v>3.3961600000000001</c:v>
                </c:pt>
                <c:pt idx="211">
                  <c:v>4.4290000000000003</c:v>
                </c:pt>
                <c:pt idx="212">
                  <c:v>1.137999</c:v>
                </c:pt>
                <c:pt idx="213">
                  <c:v>4.2659120000000001</c:v>
                </c:pt>
                <c:pt idx="214">
                  <c:v>2.6324420000000002</c:v>
                </c:pt>
                <c:pt idx="215">
                  <c:v>6.3561199999999998</c:v>
                </c:pt>
                <c:pt idx="216">
                  <c:v>0.83580200000000004</c:v>
                </c:pt>
                <c:pt idx="217">
                  <c:v>1.5369980000000001</c:v>
                </c:pt>
                <c:pt idx="218">
                  <c:v>1.1919960000000001</c:v>
                </c:pt>
                <c:pt idx="219">
                  <c:v>1.869637</c:v>
                </c:pt>
                <c:pt idx="220">
                  <c:v>2.16</c:v>
                </c:pt>
                <c:pt idx="221">
                  <c:v>0.55299900000000002</c:v>
                </c:pt>
                <c:pt idx="222">
                  <c:v>15.669003</c:v>
                </c:pt>
                <c:pt idx="223">
                  <c:v>3.8231009999999999</c:v>
                </c:pt>
                <c:pt idx="224">
                  <c:v>2.0470009999999998</c:v>
                </c:pt>
                <c:pt idx="225">
                  <c:v>2.429999</c:v>
                </c:pt>
                <c:pt idx="226">
                  <c:v>0.71099900000000005</c:v>
                </c:pt>
                <c:pt idx="227">
                  <c:v>3.8889999999999998</c:v>
                </c:pt>
                <c:pt idx="228">
                  <c:v>1.5229999999999999</c:v>
                </c:pt>
                <c:pt idx="229">
                  <c:v>1.444</c:v>
                </c:pt>
                <c:pt idx="230">
                  <c:v>2.976</c:v>
                </c:pt>
                <c:pt idx="231">
                  <c:v>3.09314</c:v>
                </c:pt>
                <c:pt idx="232">
                  <c:v>4.5390030000000001</c:v>
                </c:pt>
                <c:pt idx="233">
                  <c:v>2.0419990000000001</c:v>
                </c:pt>
                <c:pt idx="234">
                  <c:v>0.23300100000000001</c:v>
                </c:pt>
                <c:pt idx="235">
                  <c:v>0.38800000000000001</c:v>
                </c:pt>
                <c:pt idx="236">
                  <c:v>0.44119999999999998</c:v>
                </c:pt>
                <c:pt idx="237">
                  <c:v>0.25100099999999997</c:v>
                </c:pt>
                <c:pt idx="238">
                  <c:v>0.67544999999999999</c:v>
                </c:pt>
                <c:pt idx="239">
                  <c:v>0.83830099999999996</c:v>
                </c:pt>
                <c:pt idx="240">
                  <c:v>1.4619930000000001</c:v>
                </c:pt>
                <c:pt idx="241">
                  <c:v>2.2227980000000001</c:v>
                </c:pt>
                <c:pt idx="242">
                  <c:v>10.484999999999999</c:v>
                </c:pt>
                <c:pt idx="243">
                  <c:v>1.016</c:v>
                </c:pt>
                <c:pt idx="244">
                  <c:v>0.488201</c:v>
                </c:pt>
                <c:pt idx="245">
                  <c:v>1.0640000000000001</c:v>
                </c:pt>
                <c:pt idx="246">
                  <c:v>2.6154000000000002</c:v>
                </c:pt>
                <c:pt idx="247">
                  <c:v>1.29</c:v>
                </c:pt>
                <c:pt idx="248">
                  <c:v>5.3536049999999999</c:v>
                </c:pt>
                <c:pt idx="249">
                  <c:v>19.584402000000001</c:v>
                </c:pt>
                <c:pt idx="250">
                  <c:v>2.2909890000000002</c:v>
                </c:pt>
                <c:pt idx="251">
                  <c:v>1.0580000000000001</c:v>
                </c:pt>
                <c:pt idx="252">
                  <c:v>9.3567020000000003</c:v>
                </c:pt>
                <c:pt idx="253">
                  <c:v>2.3860030000000001</c:v>
                </c:pt>
                <c:pt idx="254">
                  <c:v>1.075996</c:v>
                </c:pt>
                <c:pt idx="255">
                  <c:v>2.7850000000000001</c:v>
                </c:pt>
                <c:pt idx="256">
                  <c:v>3.250502</c:v>
                </c:pt>
                <c:pt idx="257">
                  <c:v>7.1820040000000001</c:v>
                </c:pt>
                <c:pt idx="258">
                  <c:v>10.055493999999999</c:v>
                </c:pt>
                <c:pt idx="259">
                  <c:v>2.718</c:v>
                </c:pt>
                <c:pt idx="260">
                  <c:v>8.5572009999999992</c:v>
                </c:pt>
                <c:pt idx="261">
                  <c:v>1.616001</c:v>
                </c:pt>
                <c:pt idx="262">
                  <c:v>6.5789920000000004</c:v>
                </c:pt>
                <c:pt idx="263">
                  <c:v>7.7759619999999998</c:v>
                </c:pt>
                <c:pt idx="264">
                  <c:v>2.0499960000000002</c:v>
                </c:pt>
                <c:pt idx="265">
                  <c:v>11.469398999999999</c:v>
                </c:pt>
                <c:pt idx="266">
                  <c:v>7.9</c:v>
                </c:pt>
                <c:pt idx="267">
                  <c:v>7.7633970000000003</c:v>
                </c:pt>
                <c:pt idx="268">
                  <c:v>14.607001</c:v>
                </c:pt>
                <c:pt idx="269">
                  <c:v>7.4634999999999998</c:v>
                </c:pt>
                <c:pt idx="270">
                  <c:v>3.3233999999999999</c:v>
                </c:pt>
                <c:pt idx="271">
                  <c:v>1.4550000000000001</c:v>
                </c:pt>
                <c:pt idx="272">
                  <c:v>1.951999</c:v>
                </c:pt>
                <c:pt idx="273">
                  <c:v>13.098004</c:v>
                </c:pt>
                <c:pt idx="274">
                  <c:v>7.7769969999999997</c:v>
                </c:pt>
                <c:pt idx="275">
                  <c:v>3.457001</c:v>
                </c:pt>
                <c:pt idx="276">
                  <c:v>24.855</c:v>
                </c:pt>
                <c:pt idx="277">
                  <c:v>2.359</c:v>
                </c:pt>
                <c:pt idx="278">
                  <c:v>4.556</c:v>
                </c:pt>
                <c:pt idx="279">
                  <c:v>17.153399</c:v>
                </c:pt>
                <c:pt idx="280">
                  <c:v>6.9269920000000003</c:v>
                </c:pt>
                <c:pt idx="281">
                  <c:v>6.1040000000000001</c:v>
                </c:pt>
                <c:pt idx="282">
                  <c:v>3.419</c:v>
                </c:pt>
                <c:pt idx="283">
                  <c:v>23.138999999999999</c:v>
                </c:pt>
                <c:pt idx="284">
                  <c:v>5.1340009999999996</c:v>
                </c:pt>
                <c:pt idx="285">
                  <c:v>13.251307000000001</c:v>
                </c:pt>
                <c:pt idx="286">
                  <c:v>19.480999000000001</c:v>
                </c:pt>
                <c:pt idx="287">
                  <c:v>3.121</c:v>
                </c:pt>
                <c:pt idx="288">
                  <c:v>4.6340000000000003</c:v>
                </c:pt>
                <c:pt idx="289">
                  <c:v>4.6029980000000004</c:v>
                </c:pt>
                <c:pt idx="290">
                  <c:v>5.2400010000000004</c:v>
                </c:pt>
                <c:pt idx="291">
                  <c:v>2.9879980000000002</c:v>
                </c:pt>
                <c:pt idx="292">
                  <c:v>16.471</c:v>
                </c:pt>
                <c:pt idx="293">
                  <c:v>7.4795170000000004</c:v>
                </c:pt>
                <c:pt idx="294">
                  <c:v>14.182100999999999</c:v>
                </c:pt>
                <c:pt idx="295">
                  <c:v>4.992998</c:v>
                </c:pt>
                <c:pt idx="296">
                  <c:v>4.4180010000000003</c:v>
                </c:pt>
                <c:pt idx="297">
                  <c:v>9.1950020000000006</c:v>
                </c:pt>
                <c:pt idx="298">
                  <c:v>4.7771600000000003</c:v>
                </c:pt>
                <c:pt idx="299">
                  <c:v>8.6374230000000001</c:v>
                </c:pt>
                <c:pt idx="300">
                  <c:v>5.7960010000000004</c:v>
                </c:pt>
                <c:pt idx="301">
                  <c:v>11.756959</c:v>
                </c:pt>
                <c:pt idx="302">
                  <c:v>9.2745460000000008</c:v>
                </c:pt>
                <c:pt idx="303">
                  <c:v>8.2129999999999992</c:v>
                </c:pt>
                <c:pt idx="304">
                  <c:v>8.3855050000000002</c:v>
                </c:pt>
                <c:pt idx="305">
                  <c:v>10.333999</c:v>
                </c:pt>
                <c:pt idx="306">
                  <c:v>5.6842569999999997</c:v>
                </c:pt>
                <c:pt idx="307">
                  <c:v>7.9863020000000002</c:v>
                </c:pt>
                <c:pt idx="308">
                  <c:v>7.9920020000000003</c:v>
                </c:pt>
                <c:pt idx="309">
                  <c:v>12.707345</c:v>
                </c:pt>
                <c:pt idx="310">
                  <c:v>8.1100010000000005</c:v>
                </c:pt>
                <c:pt idx="311">
                  <c:v>19.488562000000002</c:v>
                </c:pt>
                <c:pt idx="312">
                  <c:v>19.636790000000001</c:v>
                </c:pt>
                <c:pt idx="313">
                  <c:v>15.4962</c:v>
                </c:pt>
                <c:pt idx="314">
                  <c:v>17.422840000000001</c:v>
                </c:pt>
                <c:pt idx="315">
                  <c:v>9.3010000000000002</c:v>
                </c:pt>
                <c:pt idx="316">
                  <c:v>9.1080000000000005</c:v>
                </c:pt>
                <c:pt idx="317">
                  <c:v>9.9740000000000002</c:v>
                </c:pt>
                <c:pt idx="318">
                  <c:v>14.167001000000001</c:v>
                </c:pt>
                <c:pt idx="319">
                  <c:v>8.1544969999999992</c:v>
                </c:pt>
                <c:pt idx="320">
                  <c:v>12.240404</c:v>
                </c:pt>
                <c:pt idx="321">
                  <c:v>18.977989999999998</c:v>
                </c:pt>
                <c:pt idx="322">
                  <c:v>11.210800000000001</c:v>
                </c:pt>
                <c:pt idx="323">
                  <c:v>9.8006499999999992</c:v>
                </c:pt>
                <c:pt idx="324">
                  <c:v>10.7201</c:v>
                </c:pt>
                <c:pt idx="325">
                  <c:v>13.571999999999999</c:v>
                </c:pt>
                <c:pt idx="326">
                  <c:v>4.2610000000000001</c:v>
                </c:pt>
                <c:pt idx="327">
                  <c:v>17.371300000000002</c:v>
                </c:pt>
                <c:pt idx="328">
                  <c:v>36.206100999999997</c:v>
                </c:pt>
                <c:pt idx="329">
                  <c:v>4.4186509999999997</c:v>
                </c:pt>
                <c:pt idx="330">
                  <c:v>5.6489979999999997</c:v>
                </c:pt>
                <c:pt idx="331">
                  <c:v>3.2547999999999999</c:v>
                </c:pt>
                <c:pt idx="332">
                  <c:v>7.7721980000000004</c:v>
                </c:pt>
                <c:pt idx="333">
                  <c:v>10.017218</c:v>
                </c:pt>
                <c:pt idx="334">
                  <c:v>6.1061249999999996</c:v>
                </c:pt>
                <c:pt idx="335">
                  <c:v>9.5969999999999995</c:v>
                </c:pt>
                <c:pt idx="336">
                  <c:v>11.386002</c:v>
                </c:pt>
                <c:pt idx="337">
                  <c:v>3.4599989999999998</c:v>
                </c:pt>
                <c:pt idx="338">
                  <c:v>9.5420029999999993</c:v>
                </c:pt>
                <c:pt idx="339">
                  <c:v>7.3866350000000001</c:v>
                </c:pt>
                <c:pt idx="340">
                  <c:v>11.401999999999999</c:v>
                </c:pt>
                <c:pt idx="341">
                  <c:v>17.544501</c:v>
                </c:pt>
                <c:pt idx="342">
                  <c:v>28.717931</c:v>
                </c:pt>
                <c:pt idx="343">
                  <c:v>29.210001999999999</c:v>
                </c:pt>
                <c:pt idx="344">
                  <c:v>12.314999</c:v>
                </c:pt>
                <c:pt idx="345">
                  <c:v>6.0460000000000003</c:v>
                </c:pt>
                <c:pt idx="346">
                  <c:v>27.791001000000001</c:v>
                </c:pt>
                <c:pt idx="347">
                  <c:v>11.442000999999999</c:v>
                </c:pt>
                <c:pt idx="348">
                  <c:v>16.972000000000001</c:v>
                </c:pt>
                <c:pt idx="349">
                  <c:v>6.5549999999999997</c:v>
                </c:pt>
                <c:pt idx="350">
                  <c:v>5.480003</c:v>
                </c:pt>
                <c:pt idx="351">
                  <c:v>15.272655</c:v>
                </c:pt>
                <c:pt idx="352">
                  <c:v>8.3450000000000006</c:v>
                </c:pt>
                <c:pt idx="353">
                  <c:v>22.859003000000001</c:v>
                </c:pt>
                <c:pt idx="354">
                  <c:v>11.607398</c:v>
                </c:pt>
                <c:pt idx="355">
                  <c:v>4.1979959999999998</c:v>
                </c:pt>
                <c:pt idx="356">
                  <c:v>3.5514950000000001</c:v>
                </c:pt>
                <c:pt idx="357">
                  <c:v>8.3503000000000007</c:v>
                </c:pt>
                <c:pt idx="358">
                  <c:v>23.973001</c:v>
                </c:pt>
                <c:pt idx="359">
                  <c:v>21.623899000000002</c:v>
                </c:pt>
                <c:pt idx="360">
                  <c:v>19.966403</c:v>
                </c:pt>
                <c:pt idx="361">
                  <c:v>28.977001999999999</c:v>
                </c:pt>
                <c:pt idx="362">
                  <c:v>17.554482</c:v>
                </c:pt>
                <c:pt idx="363">
                  <c:v>16.959620999999999</c:v>
                </c:pt>
                <c:pt idx="364">
                  <c:v>1.8745000000000001</c:v>
                </c:pt>
                <c:pt idx="365">
                  <c:v>2.6966700000000001</c:v>
                </c:pt>
                <c:pt idx="366">
                  <c:v>2.3921260000000002</c:v>
                </c:pt>
                <c:pt idx="367">
                  <c:v>2.2570039999999998</c:v>
                </c:pt>
                <c:pt idx="368">
                  <c:v>1.9856240000000001</c:v>
                </c:pt>
                <c:pt idx="369">
                  <c:v>2.4152</c:v>
                </c:pt>
                <c:pt idx="370">
                  <c:v>1.7993509999999999</c:v>
                </c:pt>
                <c:pt idx="371">
                  <c:v>2.7825850000000001</c:v>
                </c:pt>
                <c:pt idx="372">
                  <c:v>2.812497</c:v>
                </c:pt>
                <c:pt idx="373">
                  <c:v>1.6639379999999999</c:v>
                </c:pt>
                <c:pt idx="374">
                  <c:v>1.918007</c:v>
                </c:pt>
                <c:pt idx="375">
                  <c:v>1.3249820000000001</c:v>
                </c:pt>
                <c:pt idx="376">
                  <c:v>2.2226680000000001</c:v>
                </c:pt>
                <c:pt idx="377">
                  <c:v>1.5314939999999999</c:v>
                </c:pt>
                <c:pt idx="378">
                  <c:v>1.521001</c:v>
                </c:pt>
                <c:pt idx="379">
                  <c:v>1.7679929999999999</c:v>
                </c:pt>
                <c:pt idx="380">
                  <c:v>1.7689969999999999</c:v>
                </c:pt>
                <c:pt idx="381">
                  <c:v>1.246</c:v>
                </c:pt>
                <c:pt idx="382">
                  <c:v>1.8790020000000001</c:v>
                </c:pt>
                <c:pt idx="383">
                  <c:v>1.3976280000000001</c:v>
                </c:pt>
                <c:pt idx="384">
                  <c:v>1.051118</c:v>
                </c:pt>
                <c:pt idx="385">
                  <c:v>0.888687</c:v>
                </c:pt>
                <c:pt idx="386">
                  <c:v>1.606457</c:v>
                </c:pt>
                <c:pt idx="387">
                  <c:v>1.3149979999999999</c:v>
                </c:pt>
                <c:pt idx="388">
                  <c:v>1.8799980000000001</c:v>
                </c:pt>
                <c:pt idx="389">
                  <c:v>1.1585460000000001</c:v>
                </c:pt>
                <c:pt idx="390">
                  <c:v>2.090503</c:v>
                </c:pt>
                <c:pt idx="391">
                  <c:v>1.5986990000000001</c:v>
                </c:pt>
                <c:pt idx="392">
                  <c:v>1.851299</c:v>
                </c:pt>
                <c:pt idx="393">
                  <c:v>1.396998</c:v>
                </c:pt>
                <c:pt idx="394">
                  <c:v>2.194798</c:v>
                </c:pt>
                <c:pt idx="395">
                  <c:v>1.5593509999999999</c:v>
                </c:pt>
                <c:pt idx="396">
                  <c:v>1.0776730000000001</c:v>
                </c:pt>
                <c:pt idx="397">
                  <c:v>1.4163669999999999</c:v>
                </c:pt>
                <c:pt idx="398">
                  <c:v>0.3105</c:v>
                </c:pt>
                <c:pt idx="399">
                  <c:v>1.3198030000000001</c:v>
                </c:pt>
                <c:pt idx="400">
                  <c:v>1.010713</c:v>
                </c:pt>
                <c:pt idx="401">
                  <c:v>1.598044</c:v>
                </c:pt>
                <c:pt idx="402">
                  <c:v>1.0677000000000001</c:v>
                </c:pt>
                <c:pt idx="403">
                  <c:v>1.229017</c:v>
                </c:pt>
                <c:pt idx="404">
                  <c:v>0.73780000000000001</c:v>
                </c:pt>
                <c:pt idx="405">
                  <c:v>2.6151620000000002</c:v>
                </c:pt>
                <c:pt idx="406">
                  <c:v>1.4696050000000001</c:v>
                </c:pt>
                <c:pt idx="407">
                  <c:v>2.4129999999999998</c:v>
                </c:pt>
                <c:pt idx="408">
                  <c:v>2.4994800000000001</c:v>
                </c:pt>
                <c:pt idx="409">
                  <c:v>3.1183779999999999</c:v>
                </c:pt>
                <c:pt idx="410">
                  <c:v>3.2866939999999998</c:v>
                </c:pt>
                <c:pt idx="411">
                  <c:v>3.8808020000000001</c:v>
                </c:pt>
                <c:pt idx="412">
                  <c:v>2.3544</c:v>
                </c:pt>
                <c:pt idx="413">
                  <c:v>3.318908</c:v>
                </c:pt>
                <c:pt idx="414">
                  <c:v>1.0873999999999999</c:v>
                </c:pt>
                <c:pt idx="415">
                  <c:v>1.783544</c:v>
                </c:pt>
                <c:pt idx="416">
                  <c:v>1.2923800000000001</c:v>
                </c:pt>
                <c:pt idx="417">
                  <c:v>1.6828650000000001</c:v>
                </c:pt>
                <c:pt idx="418">
                  <c:v>2.628736</c:v>
                </c:pt>
                <c:pt idx="419">
                  <c:v>2.569807</c:v>
                </c:pt>
                <c:pt idx="420">
                  <c:v>1.5247999999999999</c:v>
                </c:pt>
                <c:pt idx="421">
                  <c:v>1.6397969999999999</c:v>
                </c:pt>
                <c:pt idx="422">
                  <c:v>2.3644699999999998</c:v>
                </c:pt>
                <c:pt idx="423">
                  <c:v>1.0747</c:v>
                </c:pt>
                <c:pt idx="424">
                  <c:v>1.629802</c:v>
                </c:pt>
                <c:pt idx="425">
                  <c:v>2.2873000000000001</c:v>
                </c:pt>
                <c:pt idx="426">
                  <c:v>1.4289480000000001</c:v>
                </c:pt>
                <c:pt idx="427">
                  <c:v>1.6017980000000001</c:v>
                </c:pt>
                <c:pt idx="428">
                  <c:v>2.3091970000000002</c:v>
                </c:pt>
                <c:pt idx="429">
                  <c:v>2.1895709999999999</c:v>
                </c:pt>
                <c:pt idx="430">
                  <c:v>2.2622049999999998</c:v>
                </c:pt>
                <c:pt idx="431">
                  <c:v>1.773908</c:v>
                </c:pt>
                <c:pt idx="432">
                  <c:v>5.2527999999999997</c:v>
                </c:pt>
                <c:pt idx="433">
                  <c:v>3.5474999999999999</c:v>
                </c:pt>
                <c:pt idx="434">
                  <c:v>2.5411000000000001</c:v>
                </c:pt>
                <c:pt idx="435">
                  <c:v>2.0611000000000002</c:v>
                </c:pt>
                <c:pt idx="436">
                  <c:v>2.1909999999999998</c:v>
                </c:pt>
                <c:pt idx="437">
                  <c:v>2.0950000000000002</c:v>
                </c:pt>
                <c:pt idx="438">
                  <c:v>1.9141729999999999</c:v>
                </c:pt>
                <c:pt idx="439">
                  <c:v>1.8991</c:v>
                </c:pt>
                <c:pt idx="440">
                  <c:v>1.8338000000000001</c:v>
                </c:pt>
                <c:pt idx="441">
                  <c:v>2.4780000000000002</c:v>
                </c:pt>
                <c:pt idx="442">
                  <c:v>1.1376500000000001</c:v>
                </c:pt>
                <c:pt idx="443">
                  <c:v>2.880204</c:v>
                </c:pt>
                <c:pt idx="444">
                  <c:v>1.9057999999999999</c:v>
                </c:pt>
                <c:pt idx="445">
                  <c:v>1.9953970000000001</c:v>
                </c:pt>
                <c:pt idx="446">
                  <c:v>2.420496</c:v>
                </c:pt>
                <c:pt idx="447">
                  <c:v>1.5724</c:v>
                </c:pt>
                <c:pt idx="448">
                  <c:v>2.25</c:v>
                </c:pt>
                <c:pt idx="449">
                  <c:v>2.7985880000000001</c:v>
                </c:pt>
                <c:pt idx="450">
                  <c:v>1.8963970000000001</c:v>
                </c:pt>
                <c:pt idx="451">
                  <c:v>2.3996</c:v>
                </c:pt>
                <c:pt idx="452">
                  <c:v>2.5066000000000002</c:v>
                </c:pt>
                <c:pt idx="453">
                  <c:v>2.5554999999999999</c:v>
                </c:pt>
              </c:numCache>
            </c:numRef>
          </c:xVal>
          <c:yVal>
            <c:numRef>
              <c:f>Sheet1!$B$2:$B$455</c:f>
              <c:numCache>
                <c:formatCode>General</c:formatCode>
                <c:ptCount val="454"/>
                <c:pt idx="0">
                  <c:v>1.3942000000000001</c:v>
                </c:pt>
                <c:pt idx="1">
                  <c:v>0.95128000000000001</c:v>
                </c:pt>
                <c:pt idx="2">
                  <c:v>1.8041</c:v>
                </c:pt>
                <c:pt idx="3">
                  <c:v>0.79549999999999998</c:v>
                </c:pt>
                <c:pt idx="4">
                  <c:v>1.4769000000000001</c:v>
                </c:pt>
                <c:pt idx="5">
                  <c:v>0.80250500000000002</c:v>
                </c:pt>
                <c:pt idx="6">
                  <c:v>0.3826</c:v>
                </c:pt>
                <c:pt idx="7">
                  <c:v>1.035255</c:v>
                </c:pt>
                <c:pt idx="8">
                  <c:v>1.1916960000000001</c:v>
                </c:pt>
                <c:pt idx="9">
                  <c:v>0.20949999999999999</c:v>
                </c:pt>
                <c:pt idx="10">
                  <c:v>0.81033999999999995</c:v>
                </c:pt>
                <c:pt idx="11">
                  <c:v>0.57243999999999995</c:v>
                </c:pt>
                <c:pt idx="12">
                  <c:v>0.86967799999999995</c:v>
                </c:pt>
                <c:pt idx="13">
                  <c:v>0.70570100000000002</c:v>
                </c:pt>
                <c:pt idx="14">
                  <c:v>0.97689999999999999</c:v>
                </c:pt>
                <c:pt idx="15">
                  <c:v>0.81340000000000001</c:v>
                </c:pt>
                <c:pt idx="16">
                  <c:v>1.6482429999999999</c:v>
                </c:pt>
                <c:pt idx="17">
                  <c:v>0.86629999999999996</c:v>
                </c:pt>
                <c:pt idx="18">
                  <c:v>2.9820190000000002</c:v>
                </c:pt>
                <c:pt idx="19">
                  <c:v>1.6652</c:v>
                </c:pt>
                <c:pt idx="20">
                  <c:v>0.84366399999999997</c:v>
                </c:pt>
                <c:pt idx="21">
                  <c:v>1.123213</c:v>
                </c:pt>
                <c:pt idx="22">
                  <c:v>0.84227600000000002</c:v>
                </c:pt>
                <c:pt idx="23">
                  <c:v>10.1591</c:v>
                </c:pt>
                <c:pt idx="24">
                  <c:v>1.7356499999999999</c:v>
                </c:pt>
                <c:pt idx="25">
                  <c:v>1.1587000000000001</c:v>
                </c:pt>
                <c:pt idx="26">
                  <c:v>1.8558239999999999</c:v>
                </c:pt>
                <c:pt idx="27">
                  <c:v>0.52480000000000004</c:v>
                </c:pt>
                <c:pt idx="28">
                  <c:v>0.87680000000000002</c:v>
                </c:pt>
                <c:pt idx="29">
                  <c:v>1.9737</c:v>
                </c:pt>
                <c:pt idx="30">
                  <c:v>1.4335</c:v>
                </c:pt>
                <c:pt idx="31">
                  <c:v>0.43509999999999999</c:v>
                </c:pt>
                <c:pt idx="32">
                  <c:v>1.787814</c:v>
                </c:pt>
                <c:pt idx="33">
                  <c:v>6.6878000000000002</c:v>
                </c:pt>
                <c:pt idx="34">
                  <c:v>1.1446000000000001</c:v>
                </c:pt>
                <c:pt idx="35">
                  <c:v>0.69220099999999996</c:v>
                </c:pt>
                <c:pt idx="36">
                  <c:v>0.50329999999999997</c:v>
                </c:pt>
                <c:pt idx="37">
                  <c:v>0.94199999999999995</c:v>
                </c:pt>
                <c:pt idx="38">
                  <c:v>0.33373999999999998</c:v>
                </c:pt>
                <c:pt idx="39">
                  <c:v>0.82199999999999995</c:v>
                </c:pt>
                <c:pt idx="40">
                  <c:v>0.222</c:v>
                </c:pt>
                <c:pt idx="41">
                  <c:v>0.16500000000000001</c:v>
                </c:pt>
                <c:pt idx="42">
                  <c:v>0.26700000000000002</c:v>
                </c:pt>
                <c:pt idx="43">
                  <c:v>0.38600000000000001</c:v>
                </c:pt>
                <c:pt idx="44">
                  <c:v>1.2304999999999999</c:v>
                </c:pt>
                <c:pt idx="45">
                  <c:v>0.78100000000000003</c:v>
                </c:pt>
                <c:pt idx="46">
                  <c:v>0.42930000000000001</c:v>
                </c:pt>
                <c:pt idx="47">
                  <c:v>0.99080000000000001</c:v>
                </c:pt>
                <c:pt idx="48">
                  <c:v>6.2972020000000004</c:v>
                </c:pt>
                <c:pt idx="49">
                  <c:v>0.3715</c:v>
                </c:pt>
                <c:pt idx="50">
                  <c:v>0.28199999999999997</c:v>
                </c:pt>
                <c:pt idx="51">
                  <c:v>0.5111</c:v>
                </c:pt>
                <c:pt idx="52">
                  <c:v>1.973447</c:v>
                </c:pt>
                <c:pt idx="53">
                  <c:v>0.27050000000000002</c:v>
                </c:pt>
                <c:pt idx="54">
                  <c:v>1.06992</c:v>
                </c:pt>
                <c:pt idx="55">
                  <c:v>0.70120000000000005</c:v>
                </c:pt>
                <c:pt idx="56">
                  <c:v>0.62439999999999996</c:v>
                </c:pt>
                <c:pt idx="57">
                  <c:v>1.0164</c:v>
                </c:pt>
                <c:pt idx="58">
                  <c:v>0.51373999999999997</c:v>
                </c:pt>
                <c:pt idx="59">
                  <c:v>0.61280199999999996</c:v>
                </c:pt>
                <c:pt idx="60">
                  <c:v>2.0649000000000002</c:v>
                </c:pt>
                <c:pt idx="61">
                  <c:v>0.53100000000000003</c:v>
                </c:pt>
                <c:pt idx="62">
                  <c:v>2.1783769999999998</c:v>
                </c:pt>
                <c:pt idx="63">
                  <c:v>0.43080000000000002</c:v>
                </c:pt>
                <c:pt idx="64">
                  <c:v>1.8375969999999999</c:v>
                </c:pt>
                <c:pt idx="65">
                  <c:v>0.1389</c:v>
                </c:pt>
                <c:pt idx="66">
                  <c:v>2.9237009999999999</c:v>
                </c:pt>
                <c:pt idx="67">
                  <c:v>2.2589999999999999</c:v>
                </c:pt>
                <c:pt idx="68">
                  <c:v>0.70199999999999996</c:v>
                </c:pt>
                <c:pt idx="69">
                  <c:v>1.7170000000000001</c:v>
                </c:pt>
                <c:pt idx="70">
                  <c:v>1.4156</c:v>
                </c:pt>
                <c:pt idx="71">
                  <c:v>1.1364000000000001</c:v>
                </c:pt>
                <c:pt idx="72">
                  <c:v>1.0037</c:v>
                </c:pt>
                <c:pt idx="73">
                  <c:v>3.9845000000000002</c:v>
                </c:pt>
                <c:pt idx="74">
                  <c:v>1.4815499999999999</c:v>
                </c:pt>
                <c:pt idx="75">
                  <c:v>0.7954</c:v>
                </c:pt>
                <c:pt idx="76">
                  <c:v>0.20499999999999999</c:v>
                </c:pt>
                <c:pt idx="77">
                  <c:v>1.3540000000000001</c:v>
                </c:pt>
                <c:pt idx="78">
                  <c:v>0.81950000000000001</c:v>
                </c:pt>
                <c:pt idx="79">
                  <c:v>2.5122</c:v>
                </c:pt>
                <c:pt idx="80">
                  <c:v>0.46750000000000003</c:v>
                </c:pt>
                <c:pt idx="81">
                  <c:v>1.131699</c:v>
                </c:pt>
                <c:pt idx="82">
                  <c:v>1.4690000000000001</c:v>
                </c:pt>
                <c:pt idx="83">
                  <c:v>2.2421000000000002</c:v>
                </c:pt>
                <c:pt idx="84">
                  <c:v>0.35730000000000001</c:v>
                </c:pt>
                <c:pt idx="85">
                  <c:v>8.8669510000000002</c:v>
                </c:pt>
                <c:pt idx="86">
                  <c:v>1.9551689999999999</c:v>
                </c:pt>
                <c:pt idx="87">
                  <c:v>8.1047740000000008</c:v>
                </c:pt>
                <c:pt idx="88">
                  <c:v>6.2340999999999998</c:v>
                </c:pt>
                <c:pt idx="89">
                  <c:v>8.9853000000000005</c:v>
                </c:pt>
                <c:pt idx="90">
                  <c:v>0.63100000000000001</c:v>
                </c:pt>
                <c:pt idx="91">
                  <c:v>4.1418999999999997</c:v>
                </c:pt>
                <c:pt idx="92">
                  <c:v>3.665</c:v>
                </c:pt>
                <c:pt idx="93">
                  <c:v>0.91820000000000002</c:v>
                </c:pt>
                <c:pt idx="94">
                  <c:v>7.2850000000000001</c:v>
                </c:pt>
                <c:pt idx="95">
                  <c:v>0.54500000000000004</c:v>
                </c:pt>
                <c:pt idx="96">
                  <c:v>1.4737</c:v>
                </c:pt>
                <c:pt idx="97">
                  <c:v>6.5011999999999999</c:v>
                </c:pt>
                <c:pt idx="98">
                  <c:v>1.222499</c:v>
                </c:pt>
                <c:pt idx="99">
                  <c:v>1.3576809999999999</c:v>
                </c:pt>
                <c:pt idx="100">
                  <c:v>0.59199999999999997</c:v>
                </c:pt>
                <c:pt idx="101">
                  <c:v>1.9035</c:v>
                </c:pt>
                <c:pt idx="102">
                  <c:v>1.9507570000000001</c:v>
                </c:pt>
                <c:pt idx="103">
                  <c:v>0.91622499999999996</c:v>
                </c:pt>
                <c:pt idx="104">
                  <c:v>1.020597</c:v>
                </c:pt>
                <c:pt idx="105">
                  <c:v>2.1707000000000001</c:v>
                </c:pt>
                <c:pt idx="106">
                  <c:v>2.0656509999999999</c:v>
                </c:pt>
                <c:pt idx="107">
                  <c:v>1.2701819999999999</c:v>
                </c:pt>
                <c:pt idx="108">
                  <c:v>2.42259</c:v>
                </c:pt>
                <c:pt idx="109">
                  <c:v>6.5124000000000004</c:v>
                </c:pt>
                <c:pt idx="110">
                  <c:v>3.8155619999999999</c:v>
                </c:pt>
                <c:pt idx="111">
                  <c:v>2.7036920000000002</c:v>
                </c:pt>
                <c:pt idx="112">
                  <c:v>3.0458189999999998</c:v>
                </c:pt>
                <c:pt idx="113">
                  <c:v>1.9911350000000001</c:v>
                </c:pt>
                <c:pt idx="114">
                  <c:v>0.93869999999999998</c:v>
                </c:pt>
                <c:pt idx="115">
                  <c:v>1.811701</c:v>
                </c:pt>
                <c:pt idx="116">
                  <c:v>2.9367589999999999</c:v>
                </c:pt>
                <c:pt idx="117">
                  <c:v>2.7063009999999998</c:v>
                </c:pt>
                <c:pt idx="118">
                  <c:v>1.68215</c:v>
                </c:pt>
                <c:pt idx="119">
                  <c:v>3.3820000000000001</c:v>
                </c:pt>
                <c:pt idx="120">
                  <c:v>0.98399999999999999</c:v>
                </c:pt>
                <c:pt idx="121">
                  <c:v>2.3378999999999999</c:v>
                </c:pt>
                <c:pt idx="122">
                  <c:v>2.0339</c:v>
                </c:pt>
                <c:pt idx="123">
                  <c:v>2.10209</c:v>
                </c:pt>
                <c:pt idx="124">
                  <c:v>2.1194790000000001</c:v>
                </c:pt>
                <c:pt idx="125">
                  <c:v>4.0453060000000001</c:v>
                </c:pt>
                <c:pt idx="126">
                  <c:v>2.0634000000000001</c:v>
                </c:pt>
                <c:pt idx="127">
                  <c:v>1.4350890000000001</c:v>
                </c:pt>
                <c:pt idx="128">
                  <c:v>2.936239</c:v>
                </c:pt>
                <c:pt idx="129">
                  <c:v>2.0426500000000001</c:v>
                </c:pt>
                <c:pt idx="130">
                  <c:v>5.0092999999999996</c:v>
                </c:pt>
                <c:pt idx="131">
                  <c:v>2.8606720000000001</c:v>
                </c:pt>
                <c:pt idx="132">
                  <c:v>1.94824</c:v>
                </c:pt>
                <c:pt idx="133">
                  <c:v>1.6196999999999999</c:v>
                </c:pt>
                <c:pt idx="134">
                  <c:v>4.48386</c:v>
                </c:pt>
                <c:pt idx="135">
                  <c:v>1.675708</c:v>
                </c:pt>
                <c:pt idx="136">
                  <c:v>0.81679999999999997</c:v>
                </c:pt>
                <c:pt idx="137">
                  <c:v>2.6522619999999999</c:v>
                </c:pt>
                <c:pt idx="138">
                  <c:v>1.0716239999999999</c:v>
                </c:pt>
                <c:pt idx="139">
                  <c:v>1.8521669999999999</c:v>
                </c:pt>
                <c:pt idx="140">
                  <c:v>1.044387</c:v>
                </c:pt>
                <c:pt idx="141">
                  <c:v>4.1748000000000003</c:v>
                </c:pt>
                <c:pt idx="142">
                  <c:v>2.1384430000000001</c:v>
                </c:pt>
                <c:pt idx="143">
                  <c:v>1.3366150000000001</c:v>
                </c:pt>
                <c:pt idx="144">
                  <c:v>3.613632</c:v>
                </c:pt>
                <c:pt idx="145">
                  <c:v>1.9628000000000001</c:v>
                </c:pt>
                <c:pt idx="146">
                  <c:v>7.2095399999999996</c:v>
                </c:pt>
                <c:pt idx="147">
                  <c:v>3.7695099999999999</c:v>
                </c:pt>
                <c:pt idx="148">
                  <c:v>6.779433</c:v>
                </c:pt>
                <c:pt idx="149">
                  <c:v>6.360366</c:v>
                </c:pt>
                <c:pt idx="150">
                  <c:v>4.230518</c:v>
                </c:pt>
                <c:pt idx="151">
                  <c:v>3.4216199999999999</c:v>
                </c:pt>
                <c:pt idx="152">
                  <c:v>5.2226730000000003</c:v>
                </c:pt>
                <c:pt idx="153">
                  <c:v>4.9123619999999999</c:v>
                </c:pt>
                <c:pt idx="154">
                  <c:v>8.3650409999999997</c:v>
                </c:pt>
                <c:pt idx="155">
                  <c:v>8.3980479999999993</c:v>
                </c:pt>
                <c:pt idx="156">
                  <c:v>18.535298999999998</c:v>
                </c:pt>
                <c:pt idx="157">
                  <c:v>9.2800089999999997</c:v>
                </c:pt>
                <c:pt idx="158">
                  <c:v>9.6093080000000004</c:v>
                </c:pt>
                <c:pt idx="159">
                  <c:v>9.7946570000000008</c:v>
                </c:pt>
                <c:pt idx="160">
                  <c:v>11.081397000000001</c:v>
                </c:pt>
                <c:pt idx="161">
                  <c:v>3.29522</c:v>
                </c:pt>
                <c:pt idx="162">
                  <c:v>7.7376170000000002</c:v>
                </c:pt>
                <c:pt idx="163">
                  <c:v>4.5480429999999998</c:v>
                </c:pt>
                <c:pt idx="164">
                  <c:v>4.9334379999999998</c:v>
                </c:pt>
                <c:pt idx="165">
                  <c:v>18.076035000000001</c:v>
                </c:pt>
                <c:pt idx="166">
                  <c:v>5.9589359999999996</c:v>
                </c:pt>
                <c:pt idx="167">
                  <c:v>6.5609080000000004</c:v>
                </c:pt>
                <c:pt idx="168">
                  <c:v>6.3530199999999999</c:v>
                </c:pt>
                <c:pt idx="169">
                  <c:v>6.6060220000000003</c:v>
                </c:pt>
                <c:pt idx="170">
                  <c:v>8.1829889999999992</c:v>
                </c:pt>
                <c:pt idx="171">
                  <c:v>27.190356000000001</c:v>
                </c:pt>
                <c:pt idx="172">
                  <c:v>15.818688999999999</c:v>
                </c:pt>
                <c:pt idx="173">
                  <c:v>20.587900000000001</c:v>
                </c:pt>
                <c:pt idx="174">
                  <c:v>15.56066</c:v>
                </c:pt>
                <c:pt idx="175">
                  <c:v>12.878093</c:v>
                </c:pt>
                <c:pt idx="176">
                  <c:v>17.725287000000002</c:v>
                </c:pt>
                <c:pt idx="177">
                  <c:v>9.8529250000000008</c:v>
                </c:pt>
                <c:pt idx="178">
                  <c:v>19.399025000000002</c:v>
                </c:pt>
                <c:pt idx="179">
                  <c:v>13.438497999999999</c:v>
                </c:pt>
                <c:pt idx="180">
                  <c:v>13.128368</c:v>
                </c:pt>
                <c:pt idx="181">
                  <c:v>9.4828130000000002</c:v>
                </c:pt>
                <c:pt idx="182">
                  <c:v>12.664963999999999</c:v>
                </c:pt>
                <c:pt idx="183">
                  <c:v>10.416731</c:v>
                </c:pt>
                <c:pt idx="184">
                  <c:v>14.558387</c:v>
                </c:pt>
                <c:pt idx="185">
                  <c:v>15.827809999999999</c:v>
                </c:pt>
                <c:pt idx="186">
                  <c:v>15.737067</c:v>
                </c:pt>
                <c:pt idx="187">
                  <c:v>19.411963</c:v>
                </c:pt>
                <c:pt idx="188">
                  <c:v>7.8547650000000004</c:v>
                </c:pt>
                <c:pt idx="189">
                  <c:v>8.8641279999999991</c:v>
                </c:pt>
                <c:pt idx="190">
                  <c:v>9.1787310000000009</c:v>
                </c:pt>
                <c:pt idx="191">
                  <c:v>11.310813</c:v>
                </c:pt>
                <c:pt idx="192">
                  <c:v>7.178979</c:v>
                </c:pt>
                <c:pt idx="193">
                  <c:v>8.7948640000000005</c:v>
                </c:pt>
                <c:pt idx="194">
                  <c:v>15.217024</c:v>
                </c:pt>
                <c:pt idx="195">
                  <c:v>9.0681399999999996</c:v>
                </c:pt>
                <c:pt idx="196">
                  <c:v>7.194229</c:v>
                </c:pt>
                <c:pt idx="197">
                  <c:v>4.8234320000000004</c:v>
                </c:pt>
                <c:pt idx="198">
                  <c:v>9.6219540000000006</c:v>
                </c:pt>
                <c:pt idx="199">
                  <c:v>9.8145039999999995</c:v>
                </c:pt>
                <c:pt idx="200">
                  <c:v>7.9996359999999997</c:v>
                </c:pt>
                <c:pt idx="201">
                  <c:v>6.6619169999999999</c:v>
                </c:pt>
                <c:pt idx="202">
                  <c:v>10.739395999999999</c:v>
                </c:pt>
                <c:pt idx="203">
                  <c:v>7.6143320000000001</c:v>
                </c:pt>
                <c:pt idx="204">
                  <c:v>9.7026409999999998</c:v>
                </c:pt>
                <c:pt idx="205">
                  <c:v>19.124869</c:v>
                </c:pt>
                <c:pt idx="206">
                  <c:v>7.0263910000000003</c:v>
                </c:pt>
                <c:pt idx="207">
                  <c:v>7.0047490000000003</c:v>
                </c:pt>
                <c:pt idx="208">
                  <c:v>12.847452000000001</c:v>
                </c:pt>
                <c:pt idx="209">
                  <c:v>10.557579</c:v>
                </c:pt>
                <c:pt idx="210">
                  <c:v>10.534011</c:v>
                </c:pt>
                <c:pt idx="211">
                  <c:v>14.985621999999999</c:v>
                </c:pt>
                <c:pt idx="212">
                  <c:v>16.018163999999999</c:v>
                </c:pt>
                <c:pt idx="213">
                  <c:v>13.972936000000001</c:v>
                </c:pt>
                <c:pt idx="214">
                  <c:v>13.620922999999999</c:v>
                </c:pt>
                <c:pt idx="215">
                  <c:v>17.240227999999998</c:v>
                </c:pt>
                <c:pt idx="216">
                  <c:v>10.708771</c:v>
                </c:pt>
                <c:pt idx="217">
                  <c:v>12.153381</c:v>
                </c:pt>
                <c:pt idx="218">
                  <c:v>17.391658</c:v>
                </c:pt>
                <c:pt idx="219">
                  <c:v>24.744315</c:v>
                </c:pt>
                <c:pt idx="220">
                  <c:v>19.109294999999999</c:v>
                </c:pt>
                <c:pt idx="221">
                  <c:v>14.471989000000001</c:v>
                </c:pt>
                <c:pt idx="222">
                  <c:v>37.544716999999999</c:v>
                </c:pt>
                <c:pt idx="223">
                  <c:v>17.180236000000001</c:v>
                </c:pt>
                <c:pt idx="224">
                  <c:v>22.143058</c:v>
                </c:pt>
                <c:pt idx="225">
                  <c:v>23.297111999999998</c:v>
                </c:pt>
                <c:pt idx="226">
                  <c:v>14.866538</c:v>
                </c:pt>
                <c:pt idx="227">
                  <c:v>16.976655000000001</c:v>
                </c:pt>
                <c:pt idx="228">
                  <c:v>20.515647999999999</c:v>
                </c:pt>
                <c:pt idx="229">
                  <c:v>17.638930999999999</c:v>
                </c:pt>
                <c:pt idx="230">
                  <c:v>16.645641000000001</c:v>
                </c:pt>
                <c:pt idx="231">
                  <c:v>17.155662</c:v>
                </c:pt>
                <c:pt idx="232">
                  <c:v>15.23124</c:v>
                </c:pt>
                <c:pt idx="233">
                  <c:v>12.611656</c:v>
                </c:pt>
                <c:pt idx="234">
                  <c:v>4.8961269999999999</c:v>
                </c:pt>
                <c:pt idx="235">
                  <c:v>7.5339520000000002</c:v>
                </c:pt>
                <c:pt idx="236">
                  <c:v>6.9632310000000004</c:v>
                </c:pt>
                <c:pt idx="237">
                  <c:v>6.3978549999999998</c:v>
                </c:pt>
                <c:pt idx="238">
                  <c:v>8.1972249999999995</c:v>
                </c:pt>
                <c:pt idx="239">
                  <c:v>7.0102070000000003</c:v>
                </c:pt>
                <c:pt idx="240">
                  <c:v>11.179900999999999</c:v>
                </c:pt>
                <c:pt idx="241">
                  <c:v>10.508934999999999</c:v>
                </c:pt>
                <c:pt idx="242">
                  <c:v>31.652381999999999</c:v>
                </c:pt>
                <c:pt idx="243">
                  <c:v>15.905374999999999</c:v>
                </c:pt>
                <c:pt idx="244">
                  <c:v>13.137211000000001</c:v>
                </c:pt>
                <c:pt idx="245">
                  <c:v>27.611366</c:v>
                </c:pt>
                <c:pt idx="246">
                  <c:v>13.500078999999999</c:v>
                </c:pt>
                <c:pt idx="247">
                  <c:v>11.251818</c:v>
                </c:pt>
                <c:pt idx="248">
                  <c:v>25.994195999999999</c:v>
                </c:pt>
                <c:pt idx="249">
                  <c:v>28.146682999999999</c:v>
                </c:pt>
                <c:pt idx="250">
                  <c:v>17.046143000000001</c:v>
                </c:pt>
                <c:pt idx="251">
                  <c:v>56.851725000000002</c:v>
                </c:pt>
                <c:pt idx="252">
                  <c:v>36.139538000000002</c:v>
                </c:pt>
                <c:pt idx="253">
                  <c:v>26.994520999999999</c:v>
                </c:pt>
                <c:pt idx="254">
                  <c:v>13.944974999999999</c:v>
                </c:pt>
                <c:pt idx="255">
                  <c:v>14.630013</c:v>
                </c:pt>
                <c:pt idx="256">
                  <c:v>17.119288000000001</c:v>
                </c:pt>
                <c:pt idx="257">
                  <c:v>19.080925000000001</c:v>
                </c:pt>
                <c:pt idx="258">
                  <c:v>26.398833</c:v>
                </c:pt>
                <c:pt idx="259">
                  <c:v>17.516649000000001</c:v>
                </c:pt>
                <c:pt idx="260">
                  <c:v>26.670953000000001</c:v>
                </c:pt>
                <c:pt idx="261">
                  <c:v>16.561156</c:v>
                </c:pt>
                <c:pt idx="262">
                  <c:v>16.692878</c:v>
                </c:pt>
                <c:pt idx="263">
                  <c:v>25.960508000000001</c:v>
                </c:pt>
                <c:pt idx="264">
                  <c:v>24.753955999999999</c:v>
                </c:pt>
                <c:pt idx="265">
                  <c:v>28.64142</c:v>
                </c:pt>
                <c:pt idx="266">
                  <c:v>15.543628999999999</c:v>
                </c:pt>
                <c:pt idx="267">
                  <c:v>26.000388000000001</c:v>
                </c:pt>
                <c:pt idx="268">
                  <c:v>23.958435000000001</c:v>
                </c:pt>
                <c:pt idx="269">
                  <c:v>14.583408</c:v>
                </c:pt>
                <c:pt idx="270">
                  <c:v>15.195618</c:v>
                </c:pt>
                <c:pt idx="271">
                  <c:v>17.960277000000001</c:v>
                </c:pt>
                <c:pt idx="272">
                  <c:v>12.561038</c:v>
                </c:pt>
                <c:pt idx="273">
                  <c:v>19.358463</c:v>
                </c:pt>
                <c:pt idx="274">
                  <c:v>17.710163000000001</c:v>
                </c:pt>
                <c:pt idx="275">
                  <c:v>12.397546999999999</c:v>
                </c:pt>
                <c:pt idx="276">
                  <c:v>46.008690999999999</c:v>
                </c:pt>
                <c:pt idx="277">
                  <c:v>17.641181</c:v>
                </c:pt>
                <c:pt idx="278">
                  <c:v>15.834987</c:v>
                </c:pt>
                <c:pt idx="279">
                  <c:v>31.582989000000001</c:v>
                </c:pt>
                <c:pt idx="280">
                  <c:v>11.864903999999999</c:v>
                </c:pt>
                <c:pt idx="281">
                  <c:v>13.860200000000001</c:v>
                </c:pt>
                <c:pt idx="282">
                  <c:v>33.660471999999999</c:v>
                </c:pt>
                <c:pt idx="283">
                  <c:v>38.970300999999999</c:v>
                </c:pt>
                <c:pt idx="284">
                  <c:v>15.197172</c:v>
                </c:pt>
                <c:pt idx="285">
                  <c:v>26.364564999999999</c:v>
                </c:pt>
                <c:pt idx="286">
                  <c:v>32.579048999999998</c:v>
                </c:pt>
                <c:pt idx="287">
                  <c:v>15.403873000000001</c:v>
                </c:pt>
                <c:pt idx="288">
                  <c:v>19.306331</c:v>
                </c:pt>
                <c:pt idx="289">
                  <c:v>15.346495000000001</c:v>
                </c:pt>
                <c:pt idx="290">
                  <c:v>15.756027</c:v>
                </c:pt>
                <c:pt idx="291">
                  <c:v>15.89038</c:v>
                </c:pt>
                <c:pt idx="292">
                  <c:v>22.874469999999999</c:v>
                </c:pt>
                <c:pt idx="293">
                  <c:v>16.352910999999999</c:v>
                </c:pt>
                <c:pt idx="294">
                  <c:v>21.6755</c:v>
                </c:pt>
                <c:pt idx="295">
                  <c:v>12.426024</c:v>
                </c:pt>
                <c:pt idx="296">
                  <c:v>18.399038000000001</c:v>
                </c:pt>
                <c:pt idx="297">
                  <c:v>13.696961</c:v>
                </c:pt>
                <c:pt idx="298">
                  <c:v>11.672674000000001</c:v>
                </c:pt>
                <c:pt idx="299">
                  <c:v>14.093043</c:v>
                </c:pt>
                <c:pt idx="300">
                  <c:v>17.530403</c:v>
                </c:pt>
                <c:pt idx="301">
                  <c:v>26.549623</c:v>
                </c:pt>
                <c:pt idx="302">
                  <c:v>18.540189999999999</c:v>
                </c:pt>
                <c:pt idx="303">
                  <c:v>22.09421</c:v>
                </c:pt>
                <c:pt idx="304">
                  <c:v>14.397868000000001</c:v>
                </c:pt>
                <c:pt idx="305">
                  <c:v>28.33081</c:v>
                </c:pt>
                <c:pt idx="306">
                  <c:v>16.755061999999999</c:v>
                </c:pt>
                <c:pt idx="307">
                  <c:v>22.132619999999999</c:v>
                </c:pt>
                <c:pt idx="308">
                  <c:v>21.459347000000001</c:v>
                </c:pt>
                <c:pt idx="309">
                  <c:v>32.719549000000001</c:v>
                </c:pt>
                <c:pt idx="310">
                  <c:v>30.492258</c:v>
                </c:pt>
                <c:pt idx="311">
                  <c:v>35.453482000000001</c:v>
                </c:pt>
                <c:pt idx="312">
                  <c:v>29.7026</c:v>
                </c:pt>
                <c:pt idx="313">
                  <c:v>29.515543999999998</c:v>
                </c:pt>
                <c:pt idx="314">
                  <c:v>152.55535499999999</c:v>
                </c:pt>
                <c:pt idx="315">
                  <c:v>33.641511999999999</c:v>
                </c:pt>
                <c:pt idx="316">
                  <c:v>31.654996000000001</c:v>
                </c:pt>
                <c:pt idx="317">
                  <c:v>33.300609000000001</c:v>
                </c:pt>
                <c:pt idx="318">
                  <c:v>32.379961999999999</c:v>
                </c:pt>
                <c:pt idx="319">
                  <c:v>19.879207000000001</c:v>
                </c:pt>
                <c:pt idx="320">
                  <c:v>28.730625</c:v>
                </c:pt>
                <c:pt idx="321">
                  <c:v>38.8444</c:v>
                </c:pt>
                <c:pt idx="322">
                  <c:v>27.882372</c:v>
                </c:pt>
                <c:pt idx="323">
                  <c:v>23.942069</c:v>
                </c:pt>
                <c:pt idx="324">
                  <c:v>21.849630999999999</c:v>
                </c:pt>
                <c:pt idx="325">
                  <c:v>26.624154999999998</c:v>
                </c:pt>
                <c:pt idx="326">
                  <c:v>16.695399999999999</c:v>
                </c:pt>
                <c:pt idx="327">
                  <c:v>37.392319000000001</c:v>
                </c:pt>
                <c:pt idx="328">
                  <c:v>49.328417999999999</c:v>
                </c:pt>
                <c:pt idx="329">
                  <c:v>50.118510999999998</c:v>
                </c:pt>
                <c:pt idx="330">
                  <c:v>15.890611</c:v>
                </c:pt>
                <c:pt idx="331">
                  <c:v>15.945705</c:v>
                </c:pt>
                <c:pt idx="332">
                  <c:v>23.286987</c:v>
                </c:pt>
                <c:pt idx="333">
                  <c:v>22.198321</c:v>
                </c:pt>
                <c:pt idx="334">
                  <c:v>11.780015000000001</c:v>
                </c:pt>
                <c:pt idx="335">
                  <c:v>26.494097</c:v>
                </c:pt>
                <c:pt idx="336">
                  <c:v>25.231147</c:v>
                </c:pt>
                <c:pt idx="337">
                  <c:v>20.318954000000002</c:v>
                </c:pt>
                <c:pt idx="338">
                  <c:v>31.968292999999999</c:v>
                </c:pt>
                <c:pt idx="339">
                  <c:v>20.848061000000001</c:v>
                </c:pt>
                <c:pt idx="340">
                  <c:v>28.241913</c:v>
                </c:pt>
                <c:pt idx="341">
                  <c:v>28.687757999999999</c:v>
                </c:pt>
                <c:pt idx="342">
                  <c:v>45.438122999999997</c:v>
                </c:pt>
                <c:pt idx="343">
                  <c:v>44.389282000000001</c:v>
                </c:pt>
                <c:pt idx="344">
                  <c:v>38.158251999999997</c:v>
                </c:pt>
                <c:pt idx="345">
                  <c:v>137.284325</c:v>
                </c:pt>
                <c:pt idx="346">
                  <c:v>54.571699000000002</c:v>
                </c:pt>
                <c:pt idx="347">
                  <c:v>45.196821</c:v>
                </c:pt>
                <c:pt idx="348">
                  <c:v>37.726607000000001</c:v>
                </c:pt>
                <c:pt idx="349">
                  <c:v>33.984226</c:v>
                </c:pt>
                <c:pt idx="350">
                  <c:v>18.834661000000001</c:v>
                </c:pt>
                <c:pt idx="351">
                  <c:v>36.856285999999997</c:v>
                </c:pt>
                <c:pt idx="352">
                  <c:v>31.014934</c:v>
                </c:pt>
                <c:pt idx="353">
                  <c:v>39.231417</c:v>
                </c:pt>
                <c:pt idx="354">
                  <c:v>29.336207999999999</c:v>
                </c:pt>
                <c:pt idx="355">
                  <c:v>21.596150999999999</c:v>
                </c:pt>
                <c:pt idx="356">
                  <c:v>21.991166</c:v>
                </c:pt>
                <c:pt idx="357">
                  <c:v>16.800391999999999</c:v>
                </c:pt>
                <c:pt idx="358">
                  <c:v>40.580092999999998</c:v>
                </c:pt>
                <c:pt idx="359">
                  <c:v>41.616548999999999</c:v>
                </c:pt>
                <c:pt idx="360">
                  <c:v>33.633133999999998</c:v>
                </c:pt>
                <c:pt idx="361">
                  <c:v>45.377135000000003</c:v>
                </c:pt>
                <c:pt idx="362">
                  <c:v>32.314149</c:v>
                </c:pt>
                <c:pt idx="363">
                  <c:v>38.065044999999998</c:v>
                </c:pt>
                <c:pt idx="364">
                  <c:v>22.369288999999998</c:v>
                </c:pt>
                <c:pt idx="365">
                  <c:v>30.875539</c:v>
                </c:pt>
                <c:pt idx="366">
                  <c:v>19.442999</c:v>
                </c:pt>
                <c:pt idx="367">
                  <c:v>25.725477999999999</c:v>
                </c:pt>
                <c:pt idx="368">
                  <c:v>70.582015999999996</c:v>
                </c:pt>
                <c:pt idx="369">
                  <c:v>84.903638999999998</c:v>
                </c:pt>
                <c:pt idx="370">
                  <c:v>59.443173000000002</c:v>
                </c:pt>
                <c:pt idx="371">
                  <c:v>53.895958</c:v>
                </c:pt>
                <c:pt idx="372">
                  <c:v>36.313592999999997</c:v>
                </c:pt>
                <c:pt idx="373">
                  <c:v>50.001036999999997</c:v>
                </c:pt>
                <c:pt idx="374">
                  <c:v>67.211263000000002</c:v>
                </c:pt>
                <c:pt idx="375">
                  <c:v>26.104299999999999</c:v>
                </c:pt>
                <c:pt idx="376">
                  <c:v>53.130383999999999</c:v>
                </c:pt>
                <c:pt idx="377">
                  <c:v>40.887405999999999</c:v>
                </c:pt>
                <c:pt idx="378">
                  <c:v>31.540975</c:v>
                </c:pt>
                <c:pt idx="379">
                  <c:v>26.854548000000001</c:v>
                </c:pt>
                <c:pt idx="380">
                  <c:v>14.786491</c:v>
                </c:pt>
                <c:pt idx="381">
                  <c:v>18.675438</c:v>
                </c:pt>
                <c:pt idx="382">
                  <c:v>29.104164000000001</c:v>
                </c:pt>
                <c:pt idx="383">
                  <c:v>36.112409</c:v>
                </c:pt>
                <c:pt idx="384">
                  <c:v>19.432846999999999</c:v>
                </c:pt>
                <c:pt idx="385">
                  <c:v>18.958594000000002</c:v>
                </c:pt>
                <c:pt idx="386">
                  <c:v>20.553484000000001</c:v>
                </c:pt>
                <c:pt idx="387">
                  <c:v>27.497444999999999</c:v>
                </c:pt>
                <c:pt idx="388">
                  <c:v>14.145410999999999</c:v>
                </c:pt>
                <c:pt idx="389">
                  <c:v>14.527635999999999</c:v>
                </c:pt>
                <c:pt idx="390">
                  <c:v>16.244823</c:v>
                </c:pt>
                <c:pt idx="391">
                  <c:v>19.474785000000001</c:v>
                </c:pt>
                <c:pt idx="392">
                  <c:v>16.378919</c:v>
                </c:pt>
                <c:pt idx="393">
                  <c:v>15.929636</c:v>
                </c:pt>
                <c:pt idx="394">
                  <c:v>13.178753</c:v>
                </c:pt>
                <c:pt idx="395">
                  <c:v>4.1021900000000002</c:v>
                </c:pt>
                <c:pt idx="396">
                  <c:v>8.9838789999999999</c:v>
                </c:pt>
                <c:pt idx="397">
                  <c:v>9.49953</c:v>
                </c:pt>
                <c:pt idx="398">
                  <c:v>18.106221000000001</c:v>
                </c:pt>
                <c:pt idx="399">
                  <c:v>9.1905280000000005</c:v>
                </c:pt>
                <c:pt idx="400">
                  <c:v>12.998715000000001</c:v>
                </c:pt>
                <c:pt idx="401">
                  <c:v>25.363309000000001</c:v>
                </c:pt>
                <c:pt idx="402">
                  <c:v>17.368344</c:v>
                </c:pt>
                <c:pt idx="403">
                  <c:v>20.253695</c:v>
                </c:pt>
                <c:pt idx="404">
                  <c:v>15.879102</c:v>
                </c:pt>
                <c:pt idx="405">
                  <c:v>16.134069</c:v>
                </c:pt>
                <c:pt idx="406">
                  <c:v>22.048492</c:v>
                </c:pt>
                <c:pt idx="407">
                  <c:v>17.733180999999998</c:v>
                </c:pt>
                <c:pt idx="408">
                  <c:v>23.030255</c:v>
                </c:pt>
                <c:pt idx="409">
                  <c:v>28.647465</c:v>
                </c:pt>
                <c:pt idx="410">
                  <c:v>32.393158</c:v>
                </c:pt>
                <c:pt idx="411">
                  <c:v>42.902132000000002</c:v>
                </c:pt>
                <c:pt idx="412">
                  <c:v>25.618124999999999</c:v>
                </c:pt>
                <c:pt idx="413">
                  <c:v>21.120332000000001</c:v>
                </c:pt>
                <c:pt idx="414">
                  <c:v>16.583803</c:v>
                </c:pt>
                <c:pt idx="415">
                  <c:v>19.515274000000002</c:v>
                </c:pt>
                <c:pt idx="416">
                  <c:v>17.176306</c:v>
                </c:pt>
                <c:pt idx="417">
                  <c:v>17.955461</c:v>
                </c:pt>
                <c:pt idx="418">
                  <c:v>35.902889000000002</c:v>
                </c:pt>
                <c:pt idx="419">
                  <c:v>21.728572</c:v>
                </c:pt>
                <c:pt idx="420">
                  <c:v>17.728695999999999</c:v>
                </c:pt>
                <c:pt idx="421">
                  <c:v>24.529215000000001</c:v>
                </c:pt>
                <c:pt idx="422">
                  <c:v>21.984902999999999</c:v>
                </c:pt>
                <c:pt idx="423">
                  <c:v>16.353925</c:v>
                </c:pt>
                <c:pt idx="424">
                  <c:v>21.923000999999999</c:v>
                </c:pt>
                <c:pt idx="425">
                  <c:v>21.556439999999998</c:v>
                </c:pt>
                <c:pt idx="426">
                  <c:v>12.965002</c:v>
                </c:pt>
                <c:pt idx="427">
                  <c:v>23.241437999999999</c:v>
                </c:pt>
                <c:pt idx="428">
                  <c:v>29.056077999999999</c:v>
                </c:pt>
                <c:pt idx="429">
                  <c:v>19.432195</c:v>
                </c:pt>
                <c:pt idx="430">
                  <c:v>13.72447</c:v>
                </c:pt>
                <c:pt idx="431">
                  <c:v>27.026259</c:v>
                </c:pt>
                <c:pt idx="432">
                  <c:v>26.567791</c:v>
                </c:pt>
                <c:pt idx="433">
                  <c:v>21.611982000000001</c:v>
                </c:pt>
                <c:pt idx="434">
                  <c:v>25.277937000000001</c:v>
                </c:pt>
                <c:pt idx="435">
                  <c:v>15.913894000000001</c:v>
                </c:pt>
                <c:pt idx="436">
                  <c:v>13.910021</c:v>
                </c:pt>
                <c:pt idx="437">
                  <c:v>27.908950000000001</c:v>
                </c:pt>
                <c:pt idx="438">
                  <c:v>16.687588000000002</c:v>
                </c:pt>
                <c:pt idx="439">
                  <c:v>17.082739</c:v>
                </c:pt>
                <c:pt idx="440">
                  <c:v>20.376448</c:v>
                </c:pt>
                <c:pt idx="441">
                  <c:v>24.484037000000001</c:v>
                </c:pt>
                <c:pt idx="442">
                  <c:v>33.002513</c:v>
                </c:pt>
                <c:pt idx="443">
                  <c:v>19.843723000000001</c:v>
                </c:pt>
                <c:pt idx="444">
                  <c:v>17.402083999999999</c:v>
                </c:pt>
                <c:pt idx="445">
                  <c:v>31.782893000000001</c:v>
                </c:pt>
                <c:pt idx="446">
                  <c:v>17.012433999999999</c:v>
                </c:pt>
                <c:pt idx="447">
                  <c:v>15.664132</c:v>
                </c:pt>
                <c:pt idx="448">
                  <c:v>32.498517</c:v>
                </c:pt>
                <c:pt idx="449">
                  <c:v>47.583627</c:v>
                </c:pt>
                <c:pt idx="450">
                  <c:v>41.116883999999999</c:v>
                </c:pt>
                <c:pt idx="451">
                  <c:v>41.300435999999998</c:v>
                </c:pt>
                <c:pt idx="452">
                  <c:v>17.808747</c:v>
                </c:pt>
                <c:pt idx="453">
                  <c:v>18.155460000000001</c:v>
                </c:pt>
              </c:numCache>
            </c:numRef>
          </c:yVal>
          <c:smooth val="0"/>
          <c:extLst>
            <c:ext xmlns:c16="http://schemas.microsoft.com/office/drawing/2014/chart" uri="{C3380CC4-5D6E-409C-BE32-E72D297353CC}">
              <c16:uniqueId val="{00000000-579A-4410-8AD6-CA8D7418D0ED}"/>
            </c:ext>
          </c:extLst>
        </c:ser>
        <c:dLbls>
          <c:showLegendKey val="0"/>
          <c:showVal val="0"/>
          <c:showCatName val="0"/>
          <c:showSerName val="0"/>
          <c:showPercent val="0"/>
          <c:showBubbleSize val="0"/>
        </c:dLbls>
        <c:axId val="583614207"/>
        <c:axId val="583609407"/>
      </c:scatterChart>
      <c:valAx>
        <c:axId val="58361420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CVS</a:t>
                </a:r>
                <a:r>
                  <a:rPr lang="en-US" baseline="0" dirty="0"/>
                  <a:t> </a:t>
                </a:r>
                <a:r>
                  <a:rPr lang="en-US" dirty="0"/>
                  <a:t>spending</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3609407"/>
        <c:crosses val="autoZero"/>
        <c:crossBetween val="midCat"/>
      </c:valAx>
      <c:valAx>
        <c:axId val="583609407"/>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Total</a:t>
                </a:r>
                <a:r>
                  <a:rPr lang="en-US" baseline="0" dirty="0"/>
                  <a:t> </a:t>
                </a:r>
                <a:r>
                  <a:rPr lang="en-US" dirty="0"/>
                  <a:t>spending</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3614207"/>
        <c:crosses val="autoZero"/>
        <c:crossBetween val="midCat"/>
        <c:majorUnit val="30"/>
      </c:valAx>
      <c:spPr>
        <a:noFill/>
        <a:ln>
          <a:solidFill>
            <a:schemeClr val="bg1">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Total spending</c:v>
                </c:pt>
              </c:strCache>
            </c:strRef>
          </c:tx>
          <c:spPr>
            <a:ln w="38100" cap="rnd">
              <a:noFill/>
              <a:round/>
            </a:ln>
            <a:effectLst/>
          </c:spPr>
          <c:marker>
            <c:symbol val="circle"/>
            <c:size val="4"/>
            <c:spPr>
              <a:solidFill>
                <a:srgbClr val="2251FF"/>
              </a:solidFill>
              <a:ln w="9525">
                <a:noFill/>
              </a:ln>
              <a:effectLst/>
            </c:spPr>
          </c:marker>
          <c:xVal>
            <c:numRef>
              <c:f>Sheet1!$A$2:$A$455</c:f>
              <c:numCache>
                <c:formatCode>General</c:formatCode>
                <c:ptCount val="454"/>
                <c:pt idx="0">
                  <c:v>0.5796</c:v>
                </c:pt>
                <c:pt idx="1">
                  <c:v>0.35327999999999998</c:v>
                </c:pt>
                <c:pt idx="2">
                  <c:v>1.9800000000000002E-2</c:v>
                </c:pt>
                <c:pt idx="3">
                  <c:v>0.376</c:v>
                </c:pt>
                <c:pt idx="4">
                  <c:v>0.62490000000000001</c:v>
                </c:pt>
                <c:pt idx="5">
                  <c:v>0.40580500000000003</c:v>
                </c:pt>
                <c:pt idx="6">
                  <c:v>9.7699999999999995E-2</c:v>
                </c:pt>
                <c:pt idx="7">
                  <c:v>0.67855299999999996</c:v>
                </c:pt>
                <c:pt idx="8">
                  <c:v>0.62669600000000003</c:v>
                </c:pt>
                <c:pt idx="9">
                  <c:v>0</c:v>
                </c:pt>
                <c:pt idx="10">
                  <c:v>0.46133999999999997</c:v>
                </c:pt>
                <c:pt idx="11">
                  <c:v>0.38544</c:v>
                </c:pt>
                <c:pt idx="12">
                  <c:v>0.56267800000000001</c:v>
                </c:pt>
                <c:pt idx="13">
                  <c:v>9.1300999999999993E-2</c:v>
                </c:pt>
                <c:pt idx="14">
                  <c:v>0.36049999999999999</c:v>
                </c:pt>
                <c:pt idx="15">
                  <c:v>0.52190000000000003</c:v>
                </c:pt>
                <c:pt idx="16">
                  <c:v>0.53814300000000004</c:v>
                </c:pt>
                <c:pt idx="17">
                  <c:v>0.44629999999999997</c:v>
                </c:pt>
                <c:pt idx="18">
                  <c:v>2.349119</c:v>
                </c:pt>
                <c:pt idx="19">
                  <c:v>1.5822000000000001</c:v>
                </c:pt>
                <c:pt idx="20">
                  <c:v>0.71766399999999997</c:v>
                </c:pt>
                <c:pt idx="21">
                  <c:v>1.083013</c:v>
                </c:pt>
                <c:pt idx="22">
                  <c:v>0.65877600000000003</c:v>
                </c:pt>
                <c:pt idx="23">
                  <c:v>9.9539000000000009</c:v>
                </c:pt>
                <c:pt idx="24">
                  <c:v>1.3886499999999999</c:v>
                </c:pt>
                <c:pt idx="25">
                  <c:v>0.46260000000000001</c:v>
                </c:pt>
                <c:pt idx="26">
                  <c:v>1.653824</c:v>
                </c:pt>
                <c:pt idx="27">
                  <c:v>0.25480000000000003</c:v>
                </c:pt>
                <c:pt idx="28">
                  <c:v>0.80779999999999996</c:v>
                </c:pt>
                <c:pt idx="29">
                  <c:v>0.49490000000000001</c:v>
                </c:pt>
                <c:pt idx="30">
                  <c:v>0.81069999999999998</c:v>
                </c:pt>
                <c:pt idx="31">
                  <c:v>6.8099999999999994E-2</c:v>
                </c:pt>
                <c:pt idx="32">
                  <c:v>1.4238139999999999</c:v>
                </c:pt>
                <c:pt idx="33">
                  <c:v>6.5888</c:v>
                </c:pt>
                <c:pt idx="34">
                  <c:v>0.83460000000000001</c:v>
                </c:pt>
                <c:pt idx="35">
                  <c:v>0.29420099999999999</c:v>
                </c:pt>
                <c:pt idx="36">
                  <c:v>0.24429999999999999</c:v>
                </c:pt>
                <c:pt idx="37">
                  <c:v>0</c:v>
                </c:pt>
                <c:pt idx="38">
                  <c:v>0.14374000000000001</c:v>
                </c:pt>
                <c:pt idx="39">
                  <c:v>4.1000000000000002E-2</c:v>
                </c:pt>
                <c:pt idx="40">
                  <c:v>1.4999999999999999E-2</c:v>
                </c:pt>
                <c:pt idx="41">
                  <c:v>0.02</c:v>
                </c:pt>
                <c:pt idx="42">
                  <c:v>4.3999999999999997E-2</c:v>
                </c:pt>
                <c:pt idx="43">
                  <c:v>5.0000000000000001E-3</c:v>
                </c:pt>
                <c:pt idx="44">
                  <c:v>0.34399999999999997</c:v>
                </c:pt>
                <c:pt idx="45">
                  <c:v>0.54700000000000004</c:v>
                </c:pt>
                <c:pt idx="46">
                  <c:v>4.7E-2</c:v>
                </c:pt>
                <c:pt idx="47">
                  <c:v>0.72230000000000005</c:v>
                </c:pt>
                <c:pt idx="48">
                  <c:v>5.9119999999999999</c:v>
                </c:pt>
                <c:pt idx="49">
                  <c:v>0.1585</c:v>
                </c:pt>
                <c:pt idx="50">
                  <c:v>1E-3</c:v>
                </c:pt>
                <c:pt idx="51">
                  <c:v>5.5100000000000003E-2</c:v>
                </c:pt>
                <c:pt idx="52">
                  <c:v>0.123835</c:v>
                </c:pt>
                <c:pt idx="53">
                  <c:v>4.9000000000000002E-2</c:v>
                </c:pt>
                <c:pt idx="54">
                  <c:v>0.64392000000000005</c:v>
                </c:pt>
                <c:pt idx="55">
                  <c:v>0.30530000000000002</c:v>
                </c:pt>
                <c:pt idx="56">
                  <c:v>4.6399999999999997E-2</c:v>
                </c:pt>
                <c:pt idx="57">
                  <c:v>0.28299999999999997</c:v>
                </c:pt>
                <c:pt idx="58">
                  <c:v>3.074E-2</c:v>
                </c:pt>
                <c:pt idx="59">
                  <c:v>0.281802</c:v>
                </c:pt>
                <c:pt idx="60">
                  <c:v>0</c:v>
                </c:pt>
                <c:pt idx="61">
                  <c:v>0</c:v>
                </c:pt>
                <c:pt idx="62">
                  <c:v>1.7138770000000001</c:v>
                </c:pt>
                <c:pt idx="63">
                  <c:v>0</c:v>
                </c:pt>
                <c:pt idx="64">
                  <c:v>0.55089999999999995</c:v>
                </c:pt>
                <c:pt idx="65">
                  <c:v>7.5899999999999995E-2</c:v>
                </c:pt>
                <c:pt idx="66">
                  <c:v>2.2057000000000002</c:v>
                </c:pt>
                <c:pt idx="67">
                  <c:v>8.7999999999999995E-2</c:v>
                </c:pt>
                <c:pt idx="68">
                  <c:v>0.36</c:v>
                </c:pt>
                <c:pt idx="69">
                  <c:v>0</c:v>
                </c:pt>
                <c:pt idx="70">
                  <c:v>5.0599999999999999E-2</c:v>
                </c:pt>
                <c:pt idx="71">
                  <c:v>0.18640000000000001</c:v>
                </c:pt>
                <c:pt idx="72">
                  <c:v>0</c:v>
                </c:pt>
                <c:pt idx="73">
                  <c:v>0.14349999999999999</c:v>
                </c:pt>
                <c:pt idx="74">
                  <c:v>0.76990000000000003</c:v>
                </c:pt>
                <c:pt idx="75">
                  <c:v>0.42759999999999998</c:v>
                </c:pt>
                <c:pt idx="76">
                  <c:v>0.14199999999999999</c:v>
                </c:pt>
                <c:pt idx="77">
                  <c:v>0</c:v>
                </c:pt>
                <c:pt idx="78">
                  <c:v>0.2205</c:v>
                </c:pt>
                <c:pt idx="79">
                  <c:v>1.5391999999999999</c:v>
                </c:pt>
                <c:pt idx="80">
                  <c:v>0.24349999999999999</c:v>
                </c:pt>
                <c:pt idx="81">
                  <c:v>0.25319900000000001</c:v>
                </c:pt>
                <c:pt idx="82">
                  <c:v>0.79369999999999996</c:v>
                </c:pt>
                <c:pt idx="83">
                  <c:v>1.7806</c:v>
                </c:pt>
                <c:pt idx="84">
                  <c:v>0.17030000000000001</c:v>
                </c:pt>
                <c:pt idx="85">
                  <c:v>4.338171</c:v>
                </c:pt>
                <c:pt idx="86">
                  <c:v>1.0095590000000001</c:v>
                </c:pt>
                <c:pt idx="87">
                  <c:v>3.7492740000000002</c:v>
                </c:pt>
                <c:pt idx="88">
                  <c:v>0.19109999999999999</c:v>
                </c:pt>
                <c:pt idx="89">
                  <c:v>5.4899999999999997E-2</c:v>
                </c:pt>
                <c:pt idx="90">
                  <c:v>0.32800000000000001</c:v>
                </c:pt>
                <c:pt idx="91">
                  <c:v>0.12690000000000001</c:v>
                </c:pt>
                <c:pt idx="92">
                  <c:v>0</c:v>
                </c:pt>
                <c:pt idx="93">
                  <c:v>0.3332</c:v>
                </c:pt>
                <c:pt idx="94">
                  <c:v>0.70799999999999996</c:v>
                </c:pt>
                <c:pt idx="95">
                  <c:v>0.26800000000000002</c:v>
                </c:pt>
                <c:pt idx="96">
                  <c:v>8.0699999999999994E-2</c:v>
                </c:pt>
                <c:pt idx="97">
                  <c:v>0.31119999999999998</c:v>
                </c:pt>
                <c:pt idx="98">
                  <c:v>0.190999</c:v>
                </c:pt>
                <c:pt idx="99">
                  <c:v>0.41823100000000002</c:v>
                </c:pt>
                <c:pt idx="100">
                  <c:v>0.154</c:v>
                </c:pt>
                <c:pt idx="101">
                  <c:v>0.70130000000000003</c:v>
                </c:pt>
                <c:pt idx="102">
                  <c:v>0.28875699999999999</c:v>
                </c:pt>
                <c:pt idx="103">
                  <c:v>0.55422499999999997</c:v>
                </c:pt>
                <c:pt idx="104">
                  <c:v>0</c:v>
                </c:pt>
                <c:pt idx="105">
                  <c:v>0.2777</c:v>
                </c:pt>
                <c:pt idx="106">
                  <c:v>7.1499999999999994E-2</c:v>
                </c:pt>
                <c:pt idx="107">
                  <c:v>0.62009999999999998</c:v>
                </c:pt>
                <c:pt idx="108">
                  <c:v>0.38249</c:v>
                </c:pt>
                <c:pt idx="109">
                  <c:v>0.12640000000000001</c:v>
                </c:pt>
                <c:pt idx="110">
                  <c:v>1.628795</c:v>
                </c:pt>
                <c:pt idx="111">
                  <c:v>2.4656920000000002</c:v>
                </c:pt>
                <c:pt idx="112">
                  <c:v>2.2623190000000002</c:v>
                </c:pt>
                <c:pt idx="113">
                  <c:v>0.26800000000000002</c:v>
                </c:pt>
                <c:pt idx="114">
                  <c:v>0.16070000000000001</c:v>
                </c:pt>
                <c:pt idx="115">
                  <c:v>1.3697010000000001</c:v>
                </c:pt>
                <c:pt idx="116">
                  <c:v>0.36463899999999999</c:v>
                </c:pt>
                <c:pt idx="117">
                  <c:v>0.11800099999999999</c:v>
                </c:pt>
                <c:pt idx="118">
                  <c:v>0.64915</c:v>
                </c:pt>
                <c:pt idx="119">
                  <c:v>0.10299999999999999</c:v>
                </c:pt>
                <c:pt idx="120">
                  <c:v>0</c:v>
                </c:pt>
                <c:pt idx="121">
                  <c:v>1.2119</c:v>
                </c:pt>
                <c:pt idx="122">
                  <c:v>0.28289999999999998</c:v>
                </c:pt>
                <c:pt idx="123">
                  <c:v>1.0200899999999999</c:v>
                </c:pt>
                <c:pt idx="124">
                  <c:v>1.7589790000000001</c:v>
                </c:pt>
                <c:pt idx="125">
                  <c:v>0.37530599999999997</c:v>
                </c:pt>
                <c:pt idx="126">
                  <c:v>0.2954</c:v>
                </c:pt>
                <c:pt idx="127">
                  <c:v>0.363089</c:v>
                </c:pt>
                <c:pt idx="128">
                  <c:v>0.24396100000000001</c:v>
                </c:pt>
                <c:pt idx="129">
                  <c:v>0.66264999999999996</c:v>
                </c:pt>
                <c:pt idx="130">
                  <c:v>0.75760000000000005</c:v>
                </c:pt>
                <c:pt idx="131">
                  <c:v>0.51380000000000003</c:v>
                </c:pt>
                <c:pt idx="132">
                  <c:v>0.43153999999999998</c:v>
                </c:pt>
                <c:pt idx="133">
                  <c:v>4.3400000000000001E-2</c:v>
                </c:pt>
                <c:pt idx="134">
                  <c:v>0.62165999999999999</c:v>
                </c:pt>
                <c:pt idx="135">
                  <c:v>1.0237080000000001</c:v>
                </c:pt>
                <c:pt idx="136">
                  <c:v>0.27279999999999999</c:v>
                </c:pt>
                <c:pt idx="137">
                  <c:v>1.260362</c:v>
                </c:pt>
                <c:pt idx="138">
                  <c:v>0.44952399999999998</c:v>
                </c:pt>
                <c:pt idx="139">
                  <c:v>0.97265900000000005</c:v>
                </c:pt>
                <c:pt idx="140">
                  <c:v>0.46338699999999999</c:v>
                </c:pt>
                <c:pt idx="141">
                  <c:v>2.5468999999999999</c:v>
                </c:pt>
                <c:pt idx="142">
                  <c:v>0.96032300000000004</c:v>
                </c:pt>
                <c:pt idx="143">
                  <c:v>0.3286</c:v>
                </c:pt>
                <c:pt idx="144">
                  <c:v>2.0981320000000001</c:v>
                </c:pt>
                <c:pt idx="145">
                  <c:v>0.70979999999999999</c:v>
                </c:pt>
                <c:pt idx="146">
                  <c:v>2.7516400000000001</c:v>
                </c:pt>
                <c:pt idx="147">
                  <c:v>2.56481</c:v>
                </c:pt>
                <c:pt idx="148">
                  <c:v>0.20114599999999999</c:v>
                </c:pt>
                <c:pt idx="149">
                  <c:v>1.685684</c:v>
                </c:pt>
                <c:pt idx="150">
                  <c:v>0.53006699999999995</c:v>
                </c:pt>
                <c:pt idx="151">
                  <c:v>0.60384000000000004</c:v>
                </c:pt>
                <c:pt idx="152">
                  <c:v>1.0708299999999999</c:v>
                </c:pt>
                <c:pt idx="153">
                  <c:v>1.6183339999999999</c:v>
                </c:pt>
                <c:pt idx="154">
                  <c:v>2.7867410000000001</c:v>
                </c:pt>
                <c:pt idx="155">
                  <c:v>1.6065</c:v>
                </c:pt>
                <c:pt idx="156">
                  <c:v>13.955199</c:v>
                </c:pt>
                <c:pt idx="157">
                  <c:v>7.1107639999999996</c:v>
                </c:pt>
                <c:pt idx="158">
                  <c:v>4.7714860000000003</c:v>
                </c:pt>
                <c:pt idx="159">
                  <c:v>5.2946629999999999</c:v>
                </c:pt>
                <c:pt idx="160">
                  <c:v>7.5454970000000001</c:v>
                </c:pt>
                <c:pt idx="161">
                  <c:v>1.1270560000000001</c:v>
                </c:pt>
                <c:pt idx="162">
                  <c:v>3.12418</c:v>
                </c:pt>
                <c:pt idx="163">
                  <c:v>2.2317109999999998</c:v>
                </c:pt>
                <c:pt idx="164">
                  <c:v>3.8840379999999999</c:v>
                </c:pt>
                <c:pt idx="165">
                  <c:v>7.9299350000000004</c:v>
                </c:pt>
                <c:pt idx="166">
                  <c:v>2.1160999999999999</c:v>
                </c:pt>
                <c:pt idx="167">
                  <c:v>3.128142</c:v>
                </c:pt>
                <c:pt idx="168">
                  <c:v>5.3748880000000003</c:v>
                </c:pt>
                <c:pt idx="169">
                  <c:v>3.28077</c:v>
                </c:pt>
                <c:pt idx="170">
                  <c:v>2.24071</c:v>
                </c:pt>
                <c:pt idx="171">
                  <c:v>4.990926</c:v>
                </c:pt>
                <c:pt idx="172">
                  <c:v>11.818089000000001</c:v>
                </c:pt>
                <c:pt idx="173">
                  <c:v>7.864859</c:v>
                </c:pt>
                <c:pt idx="174">
                  <c:v>6.3238709999999996</c:v>
                </c:pt>
                <c:pt idx="175">
                  <c:v>4.0636729999999996</c:v>
                </c:pt>
                <c:pt idx="176">
                  <c:v>6.2747830000000002</c:v>
                </c:pt>
                <c:pt idx="177">
                  <c:v>3.8856459999999999</c:v>
                </c:pt>
                <c:pt idx="178">
                  <c:v>8.2745709999999999</c:v>
                </c:pt>
                <c:pt idx="179">
                  <c:v>7.093038</c:v>
                </c:pt>
                <c:pt idx="180">
                  <c:v>5.3456549999999998</c:v>
                </c:pt>
                <c:pt idx="181">
                  <c:v>6.4620430000000004</c:v>
                </c:pt>
                <c:pt idx="182">
                  <c:v>5.3731540000000004</c:v>
                </c:pt>
                <c:pt idx="183">
                  <c:v>5.424131</c:v>
                </c:pt>
                <c:pt idx="184">
                  <c:v>3.9299499999999998</c:v>
                </c:pt>
                <c:pt idx="185">
                  <c:v>6.6215659999999996</c:v>
                </c:pt>
                <c:pt idx="186">
                  <c:v>2.2316240000000001</c:v>
                </c:pt>
                <c:pt idx="187">
                  <c:v>10.959391999999999</c:v>
                </c:pt>
                <c:pt idx="188">
                  <c:v>3.3237390000000002</c:v>
                </c:pt>
                <c:pt idx="189">
                  <c:v>4.7498459999999998</c:v>
                </c:pt>
                <c:pt idx="190">
                  <c:v>2.7972250000000001</c:v>
                </c:pt>
                <c:pt idx="191">
                  <c:v>1.9633430000000001</c:v>
                </c:pt>
                <c:pt idx="192">
                  <c:v>3.8502839999999998</c:v>
                </c:pt>
                <c:pt idx="193">
                  <c:v>4.1442629999999996</c:v>
                </c:pt>
                <c:pt idx="194">
                  <c:v>7.0649699999999998</c:v>
                </c:pt>
                <c:pt idx="195">
                  <c:v>3.7578079999999998</c:v>
                </c:pt>
                <c:pt idx="196">
                  <c:v>3.5786730000000002</c:v>
                </c:pt>
                <c:pt idx="197">
                  <c:v>2.4823970000000002</c:v>
                </c:pt>
                <c:pt idx="198">
                  <c:v>3.6032289999999998</c:v>
                </c:pt>
                <c:pt idx="199">
                  <c:v>3.7323620000000002</c:v>
                </c:pt>
                <c:pt idx="200">
                  <c:v>4.7128959999999998</c:v>
                </c:pt>
                <c:pt idx="201">
                  <c:v>3.8313259999999998</c:v>
                </c:pt>
                <c:pt idx="202">
                  <c:v>6.547383</c:v>
                </c:pt>
                <c:pt idx="203">
                  <c:v>3.7195320000000001</c:v>
                </c:pt>
                <c:pt idx="204">
                  <c:v>6.9383290000000004</c:v>
                </c:pt>
                <c:pt idx="205">
                  <c:v>2.9382619999999999</c:v>
                </c:pt>
                <c:pt idx="206">
                  <c:v>4.1778950000000004</c:v>
                </c:pt>
                <c:pt idx="207">
                  <c:v>3.0087969999999999</c:v>
                </c:pt>
                <c:pt idx="208">
                  <c:v>7.3760469999999998</c:v>
                </c:pt>
                <c:pt idx="209">
                  <c:v>8.1943180000000009</c:v>
                </c:pt>
                <c:pt idx="210">
                  <c:v>4.7738880000000004</c:v>
                </c:pt>
                <c:pt idx="211">
                  <c:v>6.2722980000000002</c:v>
                </c:pt>
                <c:pt idx="212">
                  <c:v>9.3412310000000005</c:v>
                </c:pt>
                <c:pt idx="213">
                  <c:v>5.7781650000000004</c:v>
                </c:pt>
                <c:pt idx="214">
                  <c:v>5.8671480000000003</c:v>
                </c:pt>
                <c:pt idx="215">
                  <c:v>7.8177529999999997</c:v>
                </c:pt>
                <c:pt idx="216">
                  <c:v>4.7855109999999996</c:v>
                </c:pt>
                <c:pt idx="217">
                  <c:v>6.5274070000000002</c:v>
                </c:pt>
                <c:pt idx="218">
                  <c:v>7.6802679999999999</c:v>
                </c:pt>
                <c:pt idx="219">
                  <c:v>18.622069</c:v>
                </c:pt>
                <c:pt idx="220">
                  <c:v>12.161099999999999</c:v>
                </c:pt>
                <c:pt idx="221">
                  <c:v>11.705889000000001</c:v>
                </c:pt>
                <c:pt idx="222">
                  <c:v>12.749412</c:v>
                </c:pt>
                <c:pt idx="223">
                  <c:v>10.409469</c:v>
                </c:pt>
                <c:pt idx="224">
                  <c:v>15.532393000000001</c:v>
                </c:pt>
                <c:pt idx="225">
                  <c:v>14.129244999999999</c:v>
                </c:pt>
                <c:pt idx="226">
                  <c:v>10.391769999999999</c:v>
                </c:pt>
                <c:pt idx="227">
                  <c:v>10.559827</c:v>
                </c:pt>
                <c:pt idx="228">
                  <c:v>12.691601</c:v>
                </c:pt>
                <c:pt idx="229">
                  <c:v>13.529230999999999</c:v>
                </c:pt>
                <c:pt idx="230">
                  <c:v>12.506791</c:v>
                </c:pt>
                <c:pt idx="231">
                  <c:v>6.694858</c:v>
                </c:pt>
                <c:pt idx="232">
                  <c:v>8.796538</c:v>
                </c:pt>
                <c:pt idx="233">
                  <c:v>2.3654999999999999</c:v>
                </c:pt>
                <c:pt idx="234">
                  <c:v>1.611612</c:v>
                </c:pt>
                <c:pt idx="235">
                  <c:v>5.554208</c:v>
                </c:pt>
                <c:pt idx="236">
                  <c:v>4.4392930000000002</c:v>
                </c:pt>
                <c:pt idx="237">
                  <c:v>4.7858729999999996</c:v>
                </c:pt>
                <c:pt idx="238">
                  <c:v>1.583666</c:v>
                </c:pt>
                <c:pt idx="239">
                  <c:v>3.1123669999999999</c:v>
                </c:pt>
                <c:pt idx="240">
                  <c:v>3.1994400000000001</c:v>
                </c:pt>
                <c:pt idx="241">
                  <c:v>4.2153559999999999</c:v>
                </c:pt>
                <c:pt idx="242">
                  <c:v>12.103038</c:v>
                </c:pt>
                <c:pt idx="243">
                  <c:v>4.0785419999999997</c:v>
                </c:pt>
                <c:pt idx="244">
                  <c:v>3.9805130000000002</c:v>
                </c:pt>
                <c:pt idx="245">
                  <c:v>10.527495999999999</c:v>
                </c:pt>
                <c:pt idx="246">
                  <c:v>4.4193249999999997</c:v>
                </c:pt>
                <c:pt idx="247">
                  <c:v>2.7279550000000001</c:v>
                </c:pt>
                <c:pt idx="248">
                  <c:v>10.203509</c:v>
                </c:pt>
                <c:pt idx="249">
                  <c:v>2.4788709999999998</c:v>
                </c:pt>
                <c:pt idx="250">
                  <c:v>3.2933500000000002</c:v>
                </c:pt>
                <c:pt idx="251">
                  <c:v>48.074958000000002</c:v>
                </c:pt>
                <c:pt idx="252">
                  <c:v>20.565000999999999</c:v>
                </c:pt>
                <c:pt idx="253">
                  <c:v>17.260027000000001</c:v>
                </c:pt>
                <c:pt idx="254">
                  <c:v>4.7098769999999996</c:v>
                </c:pt>
                <c:pt idx="255">
                  <c:v>7.7513230000000002</c:v>
                </c:pt>
                <c:pt idx="256">
                  <c:v>3.560994</c:v>
                </c:pt>
                <c:pt idx="257">
                  <c:v>4.7470590000000001</c:v>
                </c:pt>
                <c:pt idx="258">
                  <c:v>5.8632</c:v>
                </c:pt>
                <c:pt idx="259">
                  <c:v>7.767474</c:v>
                </c:pt>
                <c:pt idx="260">
                  <c:v>8.9397850000000005</c:v>
                </c:pt>
                <c:pt idx="261">
                  <c:v>9.0529340000000005</c:v>
                </c:pt>
                <c:pt idx="262">
                  <c:v>6.3247689999999999</c:v>
                </c:pt>
                <c:pt idx="263">
                  <c:v>8.9415309999999995</c:v>
                </c:pt>
                <c:pt idx="264">
                  <c:v>10.698485</c:v>
                </c:pt>
                <c:pt idx="265">
                  <c:v>7.8293090000000003</c:v>
                </c:pt>
                <c:pt idx="266">
                  <c:v>3.9392670000000001</c:v>
                </c:pt>
                <c:pt idx="267">
                  <c:v>5.7414740000000002</c:v>
                </c:pt>
                <c:pt idx="268">
                  <c:v>6.4262129999999997</c:v>
                </c:pt>
                <c:pt idx="269">
                  <c:v>4.1312160000000002</c:v>
                </c:pt>
                <c:pt idx="270">
                  <c:v>9.3895540000000004</c:v>
                </c:pt>
                <c:pt idx="271">
                  <c:v>13.308714999999999</c:v>
                </c:pt>
                <c:pt idx="272">
                  <c:v>8.8897460000000006</c:v>
                </c:pt>
                <c:pt idx="273">
                  <c:v>4.4582189999999997</c:v>
                </c:pt>
                <c:pt idx="274">
                  <c:v>4.7369599999999998</c:v>
                </c:pt>
                <c:pt idx="275">
                  <c:v>2.0884339999999999</c:v>
                </c:pt>
                <c:pt idx="276">
                  <c:v>14.406672</c:v>
                </c:pt>
                <c:pt idx="277">
                  <c:v>8.4469189999999994</c:v>
                </c:pt>
                <c:pt idx="278">
                  <c:v>5.0641100000000003</c:v>
                </c:pt>
                <c:pt idx="279">
                  <c:v>8.6079220000000003</c:v>
                </c:pt>
                <c:pt idx="280">
                  <c:v>1.5275030000000001</c:v>
                </c:pt>
                <c:pt idx="281">
                  <c:v>2.267693</c:v>
                </c:pt>
                <c:pt idx="282">
                  <c:v>25.349415</c:v>
                </c:pt>
                <c:pt idx="283">
                  <c:v>6.0128789999999999</c:v>
                </c:pt>
                <c:pt idx="284">
                  <c:v>6.9541700000000004</c:v>
                </c:pt>
                <c:pt idx="285">
                  <c:v>9.5310579999999998</c:v>
                </c:pt>
                <c:pt idx="286">
                  <c:v>9.8177800000000008</c:v>
                </c:pt>
                <c:pt idx="287">
                  <c:v>6.6844510000000001</c:v>
                </c:pt>
                <c:pt idx="288">
                  <c:v>6.5694879999999998</c:v>
                </c:pt>
                <c:pt idx="289">
                  <c:v>5.5115309999999997</c:v>
                </c:pt>
                <c:pt idx="290">
                  <c:v>4.918304</c:v>
                </c:pt>
                <c:pt idx="291">
                  <c:v>8.6447959999999995</c:v>
                </c:pt>
                <c:pt idx="292">
                  <c:v>2.9457800000000001</c:v>
                </c:pt>
                <c:pt idx="293">
                  <c:v>4.4461139999999997</c:v>
                </c:pt>
                <c:pt idx="294">
                  <c:v>4.1945480000000002</c:v>
                </c:pt>
                <c:pt idx="295">
                  <c:v>3.3373849999999998</c:v>
                </c:pt>
                <c:pt idx="296">
                  <c:v>6.9976820000000002</c:v>
                </c:pt>
                <c:pt idx="297">
                  <c:v>1.41937</c:v>
                </c:pt>
                <c:pt idx="298">
                  <c:v>2.1880700000000002</c:v>
                </c:pt>
                <c:pt idx="299">
                  <c:v>4.06942</c:v>
                </c:pt>
                <c:pt idx="300">
                  <c:v>6.7361789999999999</c:v>
                </c:pt>
                <c:pt idx="301">
                  <c:v>12.519463999999999</c:v>
                </c:pt>
                <c:pt idx="302">
                  <c:v>4.9296530000000001</c:v>
                </c:pt>
                <c:pt idx="303">
                  <c:v>9.2186520000000005</c:v>
                </c:pt>
                <c:pt idx="304">
                  <c:v>3.1134240000000002</c:v>
                </c:pt>
                <c:pt idx="305">
                  <c:v>9.795083</c:v>
                </c:pt>
                <c:pt idx="306">
                  <c:v>6.4873390000000004</c:v>
                </c:pt>
                <c:pt idx="307">
                  <c:v>8.7311309999999995</c:v>
                </c:pt>
                <c:pt idx="308">
                  <c:v>8.2491859999999999</c:v>
                </c:pt>
                <c:pt idx="309">
                  <c:v>11.364443</c:v>
                </c:pt>
                <c:pt idx="310">
                  <c:v>14.448433</c:v>
                </c:pt>
                <c:pt idx="311">
                  <c:v>8.3754620000000006</c:v>
                </c:pt>
                <c:pt idx="312">
                  <c:v>6.7499880000000001</c:v>
                </c:pt>
                <c:pt idx="313">
                  <c:v>7.4392680000000002</c:v>
                </c:pt>
                <c:pt idx="314" formatCode="0.00E+00">
                  <c:v>120</c:v>
                </c:pt>
                <c:pt idx="315">
                  <c:v>17.763604000000001</c:v>
                </c:pt>
                <c:pt idx="316">
                  <c:v>12.056781000000001</c:v>
                </c:pt>
                <c:pt idx="317">
                  <c:v>13.316109000000001</c:v>
                </c:pt>
                <c:pt idx="318">
                  <c:v>10.576530999999999</c:v>
                </c:pt>
                <c:pt idx="319">
                  <c:v>8.354927</c:v>
                </c:pt>
                <c:pt idx="320">
                  <c:v>12.184645</c:v>
                </c:pt>
                <c:pt idx="321">
                  <c:v>16.031078999999998</c:v>
                </c:pt>
                <c:pt idx="322">
                  <c:v>12.175596000000001</c:v>
                </c:pt>
                <c:pt idx="323">
                  <c:v>7.5991809999999997</c:v>
                </c:pt>
                <c:pt idx="324">
                  <c:v>3.6217299999999999</c:v>
                </c:pt>
                <c:pt idx="325">
                  <c:v>7.9790210000000004</c:v>
                </c:pt>
                <c:pt idx="326">
                  <c:v>8.0311749999999993</c:v>
                </c:pt>
                <c:pt idx="327">
                  <c:v>11.116508</c:v>
                </c:pt>
                <c:pt idx="328">
                  <c:v>8.9289799999999993</c:v>
                </c:pt>
                <c:pt idx="329">
                  <c:v>41.118665999999997</c:v>
                </c:pt>
                <c:pt idx="330">
                  <c:v>6.7362909999999996</c:v>
                </c:pt>
                <c:pt idx="331">
                  <c:v>8.1485199999999995</c:v>
                </c:pt>
                <c:pt idx="332">
                  <c:v>11.216272999999999</c:v>
                </c:pt>
                <c:pt idx="333">
                  <c:v>8.2902070000000005</c:v>
                </c:pt>
                <c:pt idx="334">
                  <c:v>4.171672</c:v>
                </c:pt>
                <c:pt idx="335">
                  <c:v>10.465999999999999</c:v>
                </c:pt>
                <c:pt idx="336">
                  <c:v>10.519030000000001</c:v>
                </c:pt>
                <c:pt idx="337">
                  <c:v>11.55097</c:v>
                </c:pt>
                <c:pt idx="338">
                  <c:v>18.110927</c:v>
                </c:pt>
                <c:pt idx="339">
                  <c:v>7.933999</c:v>
                </c:pt>
                <c:pt idx="340">
                  <c:v>7.4133209999999998</c:v>
                </c:pt>
                <c:pt idx="341">
                  <c:v>6.3216850000000004</c:v>
                </c:pt>
                <c:pt idx="342">
                  <c:v>11.431437000000001</c:v>
                </c:pt>
                <c:pt idx="343">
                  <c:v>10.878781</c:v>
                </c:pt>
                <c:pt idx="344">
                  <c:v>18.488429</c:v>
                </c:pt>
                <c:pt idx="345" formatCode="0.00E+00">
                  <c:v>124</c:v>
                </c:pt>
                <c:pt idx="346">
                  <c:v>20.970618000000002</c:v>
                </c:pt>
                <c:pt idx="347">
                  <c:v>28.744717999999999</c:v>
                </c:pt>
                <c:pt idx="348">
                  <c:v>16.561675999999999</c:v>
                </c:pt>
                <c:pt idx="349">
                  <c:v>21.937754000000002</c:v>
                </c:pt>
                <c:pt idx="350">
                  <c:v>6.2446109999999999</c:v>
                </c:pt>
                <c:pt idx="351">
                  <c:v>14.369455</c:v>
                </c:pt>
                <c:pt idx="352">
                  <c:v>12.837135999999999</c:v>
                </c:pt>
                <c:pt idx="353">
                  <c:v>8.0445899999999995</c:v>
                </c:pt>
                <c:pt idx="354">
                  <c:v>12.595155</c:v>
                </c:pt>
                <c:pt idx="355">
                  <c:v>12.63564</c:v>
                </c:pt>
                <c:pt idx="356">
                  <c:v>15.010926</c:v>
                </c:pt>
                <c:pt idx="357">
                  <c:v>4.9709899999999996</c:v>
                </c:pt>
                <c:pt idx="358">
                  <c:v>9.4710649999999994</c:v>
                </c:pt>
                <c:pt idx="359">
                  <c:v>15.355888999999999</c:v>
                </c:pt>
                <c:pt idx="360">
                  <c:v>8.2471669999999992</c:v>
                </c:pt>
                <c:pt idx="361">
                  <c:v>10.445891</c:v>
                </c:pt>
                <c:pt idx="362">
                  <c:v>9.9902160000000002</c:v>
                </c:pt>
                <c:pt idx="363">
                  <c:v>14.947225</c:v>
                </c:pt>
                <c:pt idx="364">
                  <c:v>15.221213000000001</c:v>
                </c:pt>
                <c:pt idx="365">
                  <c:v>21.402455</c:v>
                </c:pt>
                <c:pt idx="366">
                  <c:v>11.438533</c:v>
                </c:pt>
                <c:pt idx="367">
                  <c:v>15.306926000000001</c:v>
                </c:pt>
                <c:pt idx="368">
                  <c:v>64.511835000000005</c:v>
                </c:pt>
                <c:pt idx="369">
                  <c:v>73.096843000000007</c:v>
                </c:pt>
                <c:pt idx="370">
                  <c:v>49.695667</c:v>
                </c:pt>
                <c:pt idx="371">
                  <c:v>44.479121999999997</c:v>
                </c:pt>
                <c:pt idx="372">
                  <c:v>25.857762000000001</c:v>
                </c:pt>
                <c:pt idx="373">
                  <c:v>42.838721</c:v>
                </c:pt>
                <c:pt idx="374">
                  <c:v>60.475003999999998</c:v>
                </c:pt>
                <c:pt idx="375">
                  <c:v>20.258082999999999</c:v>
                </c:pt>
                <c:pt idx="376">
                  <c:v>41.065480999999998</c:v>
                </c:pt>
                <c:pt idx="377">
                  <c:v>34.685417999999999</c:v>
                </c:pt>
                <c:pt idx="378">
                  <c:v>20.061677</c:v>
                </c:pt>
                <c:pt idx="379">
                  <c:v>13.452442</c:v>
                </c:pt>
                <c:pt idx="380">
                  <c:v>9.1818109999999997</c:v>
                </c:pt>
                <c:pt idx="381">
                  <c:v>14.219414</c:v>
                </c:pt>
                <c:pt idx="382">
                  <c:v>21.635289</c:v>
                </c:pt>
                <c:pt idx="383">
                  <c:v>9.2506979999999999</c:v>
                </c:pt>
                <c:pt idx="384">
                  <c:v>11.096353000000001</c:v>
                </c:pt>
                <c:pt idx="385">
                  <c:v>7.9367609999999997</c:v>
                </c:pt>
                <c:pt idx="386">
                  <c:v>12.84267</c:v>
                </c:pt>
                <c:pt idx="387">
                  <c:v>19.48629</c:v>
                </c:pt>
                <c:pt idx="388">
                  <c:v>7.1825919999999996</c:v>
                </c:pt>
                <c:pt idx="389">
                  <c:v>6.9028980000000004</c:v>
                </c:pt>
                <c:pt idx="390">
                  <c:v>6.1722289999999997</c:v>
                </c:pt>
                <c:pt idx="391">
                  <c:v>10.019410000000001</c:v>
                </c:pt>
                <c:pt idx="392">
                  <c:v>2.85433</c:v>
                </c:pt>
                <c:pt idx="393">
                  <c:v>1.4818499999999999</c:v>
                </c:pt>
                <c:pt idx="394">
                  <c:v>2.2165659999999998</c:v>
                </c:pt>
                <c:pt idx="395">
                  <c:v>0.94083899999999998</c:v>
                </c:pt>
                <c:pt idx="396">
                  <c:v>5.7576970000000003</c:v>
                </c:pt>
                <c:pt idx="397">
                  <c:v>2.913754</c:v>
                </c:pt>
                <c:pt idx="398">
                  <c:v>13.195809000000001</c:v>
                </c:pt>
                <c:pt idx="399">
                  <c:v>5.6179249999999996</c:v>
                </c:pt>
                <c:pt idx="400">
                  <c:v>8.3595570000000006</c:v>
                </c:pt>
                <c:pt idx="401">
                  <c:v>19.551759000000001</c:v>
                </c:pt>
                <c:pt idx="402">
                  <c:v>12.791911000000001</c:v>
                </c:pt>
                <c:pt idx="403">
                  <c:v>12.369747</c:v>
                </c:pt>
                <c:pt idx="404">
                  <c:v>11.707179999999999</c:v>
                </c:pt>
                <c:pt idx="405">
                  <c:v>9.5119740000000004</c:v>
                </c:pt>
                <c:pt idx="406">
                  <c:v>16.764658000000001</c:v>
                </c:pt>
                <c:pt idx="407">
                  <c:v>10.219844</c:v>
                </c:pt>
                <c:pt idx="408">
                  <c:v>11.109921</c:v>
                </c:pt>
                <c:pt idx="409">
                  <c:v>19.722822000000001</c:v>
                </c:pt>
                <c:pt idx="410">
                  <c:v>23.250039999999998</c:v>
                </c:pt>
                <c:pt idx="411">
                  <c:v>24.160292999999999</c:v>
                </c:pt>
                <c:pt idx="412">
                  <c:v>19.321895999999999</c:v>
                </c:pt>
                <c:pt idx="413">
                  <c:v>13.895803000000001</c:v>
                </c:pt>
                <c:pt idx="414">
                  <c:v>10.909110999999999</c:v>
                </c:pt>
                <c:pt idx="415">
                  <c:v>9.7562599999999993</c:v>
                </c:pt>
                <c:pt idx="416">
                  <c:v>10.198407</c:v>
                </c:pt>
                <c:pt idx="417">
                  <c:v>9.1430389999999999</c:v>
                </c:pt>
                <c:pt idx="418">
                  <c:v>26.640712000000001</c:v>
                </c:pt>
                <c:pt idx="419">
                  <c:v>12.28449</c:v>
                </c:pt>
                <c:pt idx="420">
                  <c:v>10.548883</c:v>
                </c:pt>
                <c:pt idx="421">
                  <c:v>15.271739</c:v>
                </c:pt>
                <c:pt idx="422">
                  <c:v>14.662081000000001</c:v>
                </c:pt>
                <c:pt idx="423">
                  <c:v>8.601051</c:v>
                </c:pt>
                <c:pt idx="424">
                  <c:v>14.913838</c:v>
                </c:pt>
                <c:pt idx="425">
                  <c:v>15.86942</c:v>
                </c:pt>
                <c:pt idx="426">
                  <c:v>8.6282650000000007</c:v>
                </c:pt>
                <c:pt idx="427">
                  <c:v>13.189598</c:v>
                </c:pt>
                <c:pt idx="428">
                  <c:v>19.002185999999998</c:v>
                </c:pt>
                <c:pt idx="429">
                  <c:v>10.555437</c:v>
                </c:pt>
                <c:pt idx="430">
                  <c:v>6.0765979999999997</c:v>
                </c:pt>
                <c:pt idx="431">
                  <c:v>20.782471999999999</c:v>
                </c:pt>
                <c:pt idx="432">
                  <c:v>9.2800290000000007</c:v>
                </c:pt>
                <c:pt idx="433">
                  <c:v>10.513467</c:v>
                </c:pt>
                <c:pt idx="434">
                  <c:v>15.640487</c:v>
                </c:pt>
                <c:pt idx="435">
                  <c:v>9.3331219999999995</c:v>
                </c:pt>
                <c:pt idx="436">
                  <c:v>7.8532440000000001</c:v>
                </c:pt>
                <c:pt idx="437">
                  <c:v>19.611355</c:v>
                </c:pt>
                <c:pt idx="438">
                  <c:v>10.255221000000001</c:v>
                </c:pt>
                <c:pt idx="439">
                  <c:v>6.4972190000000003</c:v>
                </c:pt>
                <c:pt idx="440">
                  <c:v>11.127060999999999</c:v>
                </c:pt>
                <c:pt idx="441">
                  <c:v>16.295007999999999</c:v>
                </c:pt>
                <c:pt idx="442">
                  <c:v>24.561219000000001</c:v>
                </c:pt>
                <c:pt idx="443">
                  <c:v>11.309906</c:v>
                </c:pt>
                <c:pt idx="444">
                  <c:v>8.6617610000000003</c:v>
                </c:pt>
                <c:pt idx="445">
                  <c:v>23.247153000000001</c:v>
                </c:pt>
                <c:pt idx="446">
                  <c:v>8.9990509999999997</c:v>
                </c:pt>
                <c:pt idx="447">
                  <c:v>8.8856310000000001</c:v>
                </c:pt>
                <c:pt idx="448">
                  <c:v>16.890205000000002</c:v>
                </c:pt>
                <c:pt idx="449">
                  <c:v>37.968452999999997</c:v>
                </c:pt>
                <c:pt idx="450">
                  <c:v>35.227657999999998</c:v>
                </c:pt>
                <c:pt idx="451">
                  <c:v>33.996903000000003</c:v>
                </c:pt>
                <c:pt idx="452">
                  <c:v>9.9201549999999994</c:v>
                </c:pt>
                <c:pt idx="453">
                  <c:v>6.9274420000000001</c:v>
                </c:pt>
              </c:numCache>
            </c:numRef>
          </c:xVal>
          <c:yVal>
            <c:numRef>
              <c:f>Sheet1!$B$2:$B$455</c:f>
              <c:numCache>
                <c:formatCode>General</c:formatCode>
                <c:ptCount val="454"/>
                <c:pt idx="0">
                  <c:v>1.3942000000000001</c:v>
                </c:pt>
                <c:pt idx="1">
                  <c:v>0.95128000000000001</c:v>
                </c:pt>
                <c:pt idx="2">
                  <c:v>1.8041</c:v>
                </c:pt>
                <c:pt idx="3">
                  <c:v>0.79549999999999998</c:v>
                </c:pt>
                <c:pt idx="4">
                  <c:v>1.4769000000000001</c:v>
                </c:pt>
                <c:pt idx="5">
                  <c:v>0.80250500000000002</c:v>
                </c:pt>
                <c:pt idx="6">
                  <c:v>0.3826</c:v>
                </c:pt>
                <c:pt idx="7">
                  <c:v>1.035255</c:v>
                </c:pt>
                <c:pt idx="8">
                  <c:v>1.1916960000000001</c:v>
                </c:pt>
                <c:pt idx="9">
                  <c:v>0.20949999999999999</c:v>
                </c:pt>
                <c:pt idx="10">
                  <c:v>0.81033999999999995</c:v>
                </c:pt>
                <c:pt idx="11">
                  <c:v>0.57243999999999995</c:v>
                </c:pt>
                <c:pt idx="12">
                  <c:v>0.86967799999999995</c:v>
                </c:pt>
                <c:pt idx="13">
                  <c:v>0.70570100000000002</c:v>
                </c:pt>
                <c:pt idx="14">
                  <c:v>0.97689999999999999</c:v>
                </c:pt>
                <c:pt idx="15">
                  <c:v>0.81340000000000001</c:v>
                </c:pt>
                <c:pt idx="16">
                  <c:v>1.6482429999999999</c:v>
                </c:pt>
                <c:pt idx="17">
                  <c:v>0.86629999999999996</c:v>
                </c:pt>
                <c:pt idx="18">
                  <c:v>2.9820190000000002</c:v>
                </c:pt>
                <c:pt idx="19">
                  <c:v>1.6652</c:v>
                </c:pt>
                <c:pt idx="20">
                  <c:v>0.84366399999999997</c:v>
                </c:pt>
                <c:pt idx="21">
                  <c:v>1.123213</c:v>
                </c:pt>
                <c:pt idx="22">
                  <c:v>0.84227600000000002</c:v>
                </c:pt>
                <c:pt idx="23">
                  <c:v>10.1591</c:v>
                </c:pt>
                <c:pt idx="24">
                  <c:v>1.7356499999999999</c:v>
                </c:pt>
                <c:pt idx="25">
                  <c:v>1.1587000000000001</c:v>
                </c:pt>
                <c:pt idx="26">
                  <c:v>1.8558239999999999</c:v>
                </c:pt>
                <c:pt idx="27">
                  <c:v>0.52480000000000004</c:v>
                </c:pt>
                <c:pt idx="28">
                  <c:v>0.87680000000000002</c:v>
                </c:pt>
                <c:pt idx="29">
                  <c:v>1.9737</c:v>
                </c:pt>
                <c:pt idx="30">
                  <c:v>1.4335</c:v>
                </c:pt>
                <c:pt idx="31">
                  <c:v>0.43509999999999999</c:v>
                </c:pt>
                <c:pt idx="32">
                  <c:v>1.787814</c:v>
                </c:pt>
                <c:pt idx="33">
                  <c:v>6.6878000000000002</c:v>
                </c:pt>
                <c:pt idx="34">
                  <c:v>1.1446000000000001</c:v>
                </c:pt>
                <c:pt idx="35">
                  <c:v>0.69220099999999996</c:v>
                </c:pt>
                <c:pt idx="36">
                  <c:v>0.50329999999999997</c:v>
                </c:pt>
                <c:pt idx="37">
                  <c:v>0.94199999999999995</c:v>
                </c:pt>
                <c:pt idx="38">
                  <c:v>0.33373999999999998</c:v>
                </c:pt>
                <c:pt idx="39">
                  <c:v>0.82199999999999995</c:v>
                </c:pt>
                <c:pt idx="40">
                  <c:v>0.222</c:v>
                </c:pt>
                <c:pt idx="41">
                  <c:v>0.16500000000000001</c:v>
                </c:pt>
                <c:pt idx="42">
                  <c:v>0.26700000000000002</c:v>
                </c:pt>
                <c:pt idx="43">
                  <c:v>0.38600000000000001</c:v>
                </c:pt>
                <c:pt idx="44">
                  <c:v>1.2304999999999999</c:v>
                </c:pt>
                <c:pt idx="45">
                  <c:v>0.78100000000000003</c:v>
                </c:pt>
                <c:pt idx="46">
                  <c:v>0.42930000000000001</c:v>
                </c:pt>
                <c:pt idx="47">
                  <c:v>0.99080000000000001</c:v>
                </c:pt>
                <c:pt idx="48">
                  <c:v>6.2972020000000004</c:v>
                </c:pt>
                <c:pt idx="49">
                  <c:v>0.3715</c:v>
                </c:pt>
                <c:pt idx="50">
                  <c:v>0.28199999999999997</c:v>
                </c:pt>
                <c:pt idx="51">
                  <c:v>0.5111</c:v>
                </c:pt>
                <c:pt idx="52">
                  <c:v>1.973447</c:v>
                </c:pt>
                <c:pt idx="53">
                  <c:v>0.27050000000000002</c:v>
                </c:pt>
                <c:pt idx="54">
                  <c:v>1.06992</c:v>
                </c:pt>
                <c:pt idx="55">
                  <c:v>0.70120000000000005</c:v>
                </c:pt>
                <c:pt idx="56">
                  <c:v>0.62439999999999996</c:v>
                </c:pt>
                <c:pt idx="57">
                  <c:v>1.0164</c:v>
                </c:pt>
                <c:pt idx="58">
                  <c:v>0.51373999999999997</c:v>
                </c:pt>
                <c:pt idx="59">
                  <c:v>0.61280199999999996</c:v>
                </c:pt>
                <c:pt idx="60">
                  <c:v>2.0649000000000002</c:v>
                </c:pt>
                <c:pt idx="61">
                  <c:v>0.53100000000000003</c:v>
                </c:pt>
                <c:pt idx="62">
                  <c:v>2.1783769999999998</c:v>
                </c:pt>
                <c:pt idx="63">
                  <c:v>0.43080000000000002</c:v>
                </c:pt>
                <c:pt idx="64">
                  <c:v>1.8375969999999999</c:v>
                </c:pt>
                <c:pt idx="65">
                  <c:v>0.1389</c:v>
                </c:pt>
                <c:pt idx="66">
                  <c:v>2.9237009999999999</c:v>
                </c:pt>
                <c:pt idx="67">
                  <c:v>2.2589999999999999</c:v>
                </c:pt>
                <c:pt idx="68">
                  <c:v>0.70199999999999996</c:v>
                </c:pt>
                <c:pt idx="69">
                  <c:v>1.7170000000000001</c:v>
                </c:pt>
                <c:pt idx="70">
                  <c:v>1.4156</c:v>
                </c:pt>
                <c:pt idx="71">
                  <c:v>1.1364000000000001</c:v>
                </c:pt>
                <c:pt idx="72">
                  <c:v>1.0037</c:v>
                </c:pt>
                <c:pt idx="73">
                  <c:v>3.9845000000000002</c:v>
                </c:pt>
                <c:pt idx="74">
                  <c:v>1.4815499999999999</c:v>
                </c:pt>
                <c:pt idx="75">
                  <c:v>0.7954</c:v>
                </c:pt>
                <c:pt idx="76">
                  <c:v>0.20499999999999999</c:v>
                </c:pt>
                <c:pt idx="77">
                  <c:v>1.3540000000000001</c:v>
                </c:pt>
                <c:pt idx="78">
                  <c:v>0.81950000000000001</c:v>
                </c:pt>
                <c:pt idx="79">
                  <c:v>2.5122</c:v>
                </c:pt>
                <c:pt idx="80">
                  <c:v>0.46750000000000003</c:v>
                </c:pt>
                <c:pt idx="81">
                  <c:v>1.131699</c:v>
                </c:pt>
                <c:pt idx="82">
                  <c:v>1.4690000000000001</c:v>
                </c:pt>
                <c:pt idx="83">
                  <c:v>2.2421000000000002</c:v>
                </c:pt>
                <c:pt idx="84">
                  <c:v>0.35730000000000001</c:v>
                </c:pt>
                <c:pt idx="85">
                  <c:v>8.8669510000000002</c:v>
                </c:pt>
                <c:pt idx="86">
                  <c:v>1.9551689999999999</c:v>
                </c:pt>
                <c:pt idx="87">
                  <c:v>8.1047740000000008</c:v>
                </c:pt>
                <c:pt idx="88">
                  <c:v>6.2340999999999998</c:v>
                </c:pt>
                <c:pt idx="89">
                  <c:v>8.9853000000000005</c:v>
                </c:pt>
                <c:pt idx="90">
                  <c:v>0.63100000000000001</c:v>
                </c:pt>
                <c:pt idx="91">
                  <c:v>4.1418999999999997</c:v>
                </c:pt>
                <c:pt idx="92">
                  <c:v>3.665</c:v>
                </c:pt>
                <c:pt idx="93">
                  <c:v>0.91820000000000002</c:v>
                </c:pt>
                <c:pt idx="94">
                  <c:v>7.2850000000000001</c:v>
                </c:pt>
                <c:pt idx="95">
                  <c:v>0.54500000000000004</c:v>
                </c:pt>
                <c:pt idx="96">
                  <c:v>1.4737</c:v>
                </c:pt>
                <c:pt idx="97">
                  <c:v>6.5011999999999999</c:v>
                </c:pt>
                <c:pt idx="98">
                  <c:v>1.222499</c:v>
                </c:pt>
                <c:pt idx="99">
                  <c:v>1.3576809999999999</c:v>
                </c:pt>
                <c:pt idx="100">
                  <c:v>0.59199999999999997</c:v>
                </c:pt>
                <c:pt idx="101">
                  <c:v>1.9035</c:v>
                </c:pt>
                <c:pt idx="102">
                  <c:v>1.9507570000000001</c:v>
                </c:pt>
                <c:pt idx="103">
                  <c:v>0.91622499999999996</c:v>
                </c:pt>
                <c:pt idx="104">
                  <c:v>1.020597</c:v>
                </c:pt>
                <c:pt idx="105">
                  <c:v>2.1707000000000001</c:v>
                </c:pt>
                <c:pt idx="106">
                  <c:v>2.0656509999999999</c:v>
                </c:pt>
                <c:pt idx="107">
                  <c:v>1.2701819999999999</c:v>
                </c:pt>
                <c:pt idx="108">
                  <c:v>2.42259</c:v>
                </c:pt>
                <c:pt idx="109">
                  <c:v>6.5124000000000004</c:v>
                </c:pt>
                <c:pt idx="110">
                  <c:v>3.8155619999999999</c:v>
                </c:pt>
                <c:pt idx="111">
                  <c:v>2.7036920000000002</c:v>
                </c:pt>
                <c:pt idx="112">
                  <c:v>3.0458189999999998</c:v>
                </c:pt>
                <c:pt idx="113">
                  <c:v>1.9911350000000001</c:v>
                </c:pt>
                <c:pt idx="114">
                  <c:v>0.93869999999999998</c:v>
                </c:pt>
                <c:pt idx="115">
                  <c:v>1.811701</c:v>
                </c:pt>
                <c:pt idx="116">
                  <c:v>2.9367589999999999</c:v>
                </c:pt>
                <c:pt idx="117">
                  <c:v>2.7063009999999998</c:v>
                </c:pt>
                <c:pt idx="118">
                  <c:v>1.68215</c:v>
                </c:pt>
                <c:pt idx="119">
                  <c:v>3.3820000000000001</c:v>
                </c:pt>
                <c:pt idx="120">
                  <c:v>0.98399999999999999</c:v>
                </c:pt>
                <c:pt idx="121">
                  <c:v>2.3378999999999999</c:v>
                </c:pt>
                <c:pt idx="122">
                  <c:v>2.0339</c:v>
                </c:pt>
                <c:pt idx="123">
                  <c:v>2.10209</c:v>
                </c:pt>
                <c:pt idx="124">
                  <c:v>2.1194790000000001</c:v>
                </c:pt>
                <c:pt idx="125">
                  <c:v>4.0453060000000001</c:v>
                </c:pt>
                <c:pt idx="126">
                  <c:v>2.0634000000000001</c:v>
                </c:pt>
                <c:pt idx="127">
                  <c:v>1.4350890000000001</c:v>
                </c:pt>
                <c:pt idx="128">
                  <c:v>2.936239</c:v>
                </c:pt>
                <c:pt idx="129">
                  <c:v>2.0426500000000001</c:v>
                </c:pt>
                <c:pt idx="130">
                  <c:v>5.0092999999999996</c:v>
                </c:pt>
                <c:pt idx="131">
                  <c:v>2.8606720000000001</c:v>
                </c:pt>
                <c:pt idx="132">
                  <c:v>1.94824</c:v>
                </c:pt>
                <c:pt idx="133">
                  <c:v>1.6196999999999999</c:v>
                </c:pt>
                <c:pt idx="134">
                  <c:v>4.48386</c:v>
                </c:pt>
                <c:pt idx="135">
                  <c:v>1.675708</c:v>
                </c:pt>
                <c:pt idx="136">
                  <c:v>0.81679999999999997</c:v>
                </c:pt>
                <c:pt idx="137">
                  <c:v>2.6522619999999999</c:v>
                </c:pt>
                <c:pt idx="138">
                  <c:v>1.0716239999999999</c:v>
                </c:pt>
                <c:pt idx="139">
                  <c:v>1.8521669999999999</c:v>
                </c:pt>
                <c:pt idx="140">
                  <c:v>1.044387</c:v>
                </c:pt>
                <c:pt idx="141">
                  <c:v>4.1748000000000003</c:v>
                </c:pt>
                <c:pt idx="142">
                  <c:v>2.1384430000000001</c:v>
                </c:pt>
                <c:pt idx="143">
                  <c:v>1.3366150000000001</c:v>
                </c:pt>
                <c:pt idx="144">
                  <c:v>3.613632</c:v>
                </c:pt>
                <c:pt idx="145">
                  <c:v>1.9628000000000001</c:v>
                </c:pt>
                <c:pt idx="146">
                  <c:v>7.2095399999999996</c:v>
                </c:pt>
                <c:pt idx="147">
                  <c:v>3.7695099999999999</c:v>
                </c:pt>
                <c:pt idx="148">
                  <c:v>6.779433</c:v>
                </c:pt>
                <c:pt idx="149">
                  <c:v>6.360366</c:v>
                </c:pt>
                <c:pt idx="150">
                  <c:v>4.230518</c:v>
                </c:pt>
                <c:pt idx="151">
                  <c:v>3.4216199999999999</c:v>
                </c:pt>
                <c:pt idx="152">
                  <c:v>5.2226730000000003</c:v>
                </c:pt>
                <c:pt idx="153">
                  <c:v>4.9123619999999999</c:v>
                </c:pt>
                <c:pt idx="154">
                  <c:v>8.3650409999999997</c:v>
                </c:pt>
                <c:pt idx="155">
                  <c:v>8.3980479999999993</c:v>
                </c:pt>
                <c:pt idx="156">
                  <c:v>18.535298999999998</c:v>
                </c:pt>
                <c:pt idx="157">
                  <c:v>9.2800089999999997</c:v>
                </c:pt>
                <c:pt idx="158">
                  <c:v>9.6093080000000004</c:v>
                </c:pt>
                <c:pt idx="159">
                  <c:v>9.7946570000000008</c:v>
                </c:pt>
                <c:pt idx="160">
                  <c:v>11.081397000000001</c:v>
                </c:pt>
                <c:pt idx="161">
                  <c:v>3.29522</c:v>
                </c:pt>
                <c:pt idx="162">
                  <c:v>7.7376170000000002</c:v>
                </c:pt>
                <c:pt idx="163">
                  <c:v>4.5480429999999998</c:v>
                </c:pt>
                <c:pt idx="164">
                  <c:v>4.9334379999999998</c:v>
                </c:pt>
                <c:pt idx="165">
                  <c:v>18.076035000000001</c:v>
                </c:pt>
                <c:pt idx="166">
                  <c:v>5.9589359999999996</c:v>
                </c:pt>
                <c:pt idx="167">
                  <c:v>6.5609080000000004</c:v>
                </c:pt>
                <c:pt idx="168">
                  <c:v>6.3530199999999999</c:v>
                </c:pt>
                <c:pt idx="169">
                  <c:v>6.6060220000000003</c:v>
                </c:pt>
                <c:pt idx="170">
                  <c:v>8.1829889999999992</c:v>
                </c:pt>
                <c:pt idx="171">
                  <c:v>27.190356000000001</c:v>
                </c:pt>
                <c:pt idx="172">
                  <c:v>15.818688999999999</c:v>
                </c:pt>
                <c:pt idx="173">
                  <c:v>20.587900000000001</c:v>
                </c:pt>
                <c:pt idx="174">
                  <c:v>15.56066</c:v>
                </c:pt>
                <c:pt idx="175">
                  <c:v>12.878093</c:v>
                </c:pt>
                <c:pt idx="176">
                  <c:v>17.725287000000002</c:v>
                </c:pt>
                <c:pt idx="177">
                  <c:v>9.8529250000000008</c:v>
                </c:pt>
                <c:pt idx="178">
                  <c:v>19.399025000000002</c:v>
                </c:pt>
                <c:pt idx="179">
                  <c:v>13.438497999999999</c:v>
                </c:pt>
                <c:pt idx="180">
                  <c:v>13.128368</c:v>
                </c:pt>
                <c:pt idx="181">
                  <c:v>9.4828130000000002</c:v>
                </c:pt>
                <c:pt idx="182">
                  <c:v>12.664963999999999</c:v>
                </c:pt>
                <c:pt idx="183">
                  <c:v>10.416731</c:v>
                </c:pt>
                <c:pt idx="184">
                  <c:v>14.558387</c:v>
                </c:pt>
                <c:pt idx="185">
                  <c:v>15.827809999999999</c:v>
                </c:pt>
                <c:pt idx="186">
                  <c:v>15.737067</c:v>
                </c:pt>
                <c:pt idx="187">
                  <c:v>19.411963</c:v>
                </c:pt>
                <c:pt idx="188">
                  <c:v>7.8547650000000004</c:v>
                </c:pt>
                <c:pt idx="189">
                  <c:v>8.8641279999999991</c:v>
                </c:pt>
                <c:pt idx="190">
                  <c:v>9.1787310000000009</c:v>
                </c:pt>
                <c:pt idx="191">
                  <c:v>11.310813</c:v>
                </c:pt>
                <c:pt idx="192">
                  <c:v>7.178979</c:v>
                </c:pt>
                <c:pt idx="193">
                  <c:v>8.7948640000000005</c:v>
                </c:pt>
                <c:pt idx="194">
                  <c:v>15.217024</c:v>
                </c:pt>
                <c:pt idx="195">
                  <c:v>9.0681399999999996</c:v>
                </c:pt>
                <c:pt idx="196">
                  <c:v>7.194229</c:v>
                </c:pt>
                <c:pt idx="197">
                  <c:v>4.8234320000000004</c:v>
                </c:pt>
                <c:pt idx="198">
                  <c:v>9.6219540000000006</c:v>
                </c:pt>
                <c:pt idx="199">
                  <c:v>9.8145039999999995</c:v>
                </c:pt>
                <c:pt idx="200">
                  <c:v>7.9996359999999997</c:v>
                </c:pt>
                <c:pt idx="201">
                  <c:v>6.6619169999999999</c:v>
                </c:pt>
                <c:pt idx="202">
                  <c:v>10.739395999999999</c:v>
                </c:pt>
                <c:pt idx="203">
                  <c:v>7.6143320000000001</c:v>
                </c:pt>
                <c:pt idx="204">
                  <c:v>9.7026409999999998</c:v>
                </c:pt>
                <c:pt idx="205">
                  <c:v>19.124869</c:v>
                </c:pt>
                <c:pt idx="206">
                  <c:v>7.0263910000000003</c:v>
                </c:pt>
                <c:pt idx="207">
                  <c:v>7.0047490000000003</c:v>
                </c:pt>
                <c:pt idx="208">
                  <c:v>12.847452000000001</c:v>
                </c:pt>
                <c:pt idx="209">
                  <c:v>10.557579</c:v>
                </c:pt>
                <c:pt idx="210">
                  <c:v>10.534011</c:v>
                </c:pt>
                <c:pt idx="211">
                  <c:v>14.985621999999999</c:v>
                </c:pt>
                <c:pt idx="212">
                  <c:v>16.018163999999999</c:v>
                </c:pt>
                <c:pt idx="213">
                  <c:v>13.972936000000001</c:v>
                </c:pt>
                <c:pt idx="214">
                  <c:v>13.620922999999999</c:v>
                </c:pt>
                <c:pt idx="215">
                  <c:v>17.240227999999998</c:v>
                </c:pt>
                <c:pt idx="216">
                  <c:v>10.708771</c:v>
                </c:pt>
                <c:pt idx="217">
                  <c:v>12.153381</c:v>
                </c:pt>
                <c:pt idx="218">
                  <c:v>17.391658</c:v>
                </c:pt>
                <c:pt idx="219">
                  <c:v>24.744315</c:v>
                </c:pt>
                <c:pt idx="220">
                  <c:v>19.109294999999999</c:v>
                </c:pt>
                <c:pt idx="221">
                  <c:v>14.471989000000001</c:v>
                </c:pt>
                <c:pt idx="222">
                  <c:v>37.544716999999999</c:v>
                </c:pt>
                <c:pt idx="223">
                  <c:v>17.180236000000001</c:v>
                </c:pt>
                <c:pt idx="224">
                  <c:v>22.143058</c:v>
                </c:pt>
                <c:pt idx="225">
                  <c:v>23.297111999999998</c:v>
                </c:pt>
                <c:pt idx="226">
                  <c:v>14.866538</c:v>
                </c:pt>
                <c:pt idx="227">
                  <c:v>16.976655000000001</c:v>
                </c:pt>
                <c:pt idx="228">
                  <c:v>20.515647999999999</c:v>
                </c:pt>
                <c:pt idx="229">
                  <c:v>17.638930999999999</c:v>
                </c:pt>
                <c:pt idx="230">
                  <c:v>16.645641000000001</c:v>
                </c:pt>
                <c:pt idx="231">
                  <c:v>17.155662</c:v>
                </c:pt>
                <c:pt idx="232">
                  <c:v>15.23124</c:v>
                </c:pt>
                <c:pt idx="233">
                  <c:v>12.611656</c:v>
                </c:pt>
                <c:pt idx="234">
                  <c:v>4.8961269999999999</c:v>
                </c:pt>
                <c:pt idx="235">
                  <c:v>7.5339520000000002</c:v>
                </c:pt>
                <c:pt idx="236">
                  <c:v>6.9632310000000004</c:v>
                </c:pt>
                <c:pt idx="237">
                  <c:v>6.3978549999999998</c:v>
                </c:pt>
                <c:pt idx="238">
                  <c:v>8.1972249999999995</c:v>
                </c:pt>
                <c:pt idx="239">
                  <c:v>7.0102070000000003</c:v>
                </c:pt>
                <c:pt idx="240">
                  <c:v>11.179900999999999</c:v>
                </c:pt>
                <c:pt idx="241">
                  <c:v>10.508934999999999</c:v>
                </c:pt>
                <c:pt idx="242">
                  <c:v>31.652381999999999</c:v>
                </c:pt>
                <c:pt idx="243">
                  <c:v>15.905374999999999</c:v>
                </c:pt>
                <c:pt idx="244">
                  <c:v>13.137211000000001</c:v>
                </c:pt>
                <c:pt idx="245">
                  <c:v>27.611366</c:v>
                </c:pt>
                <c:pt idx="246">
                  <c:v>13.500078999999999</c:v>
                </c:pt>
                <c:pt idx="247">
                  <c:v>11.251818</c:v>
                </c:pt>
                <c:pt idx="248">
                  <c:v>25.994195999999999</c:v>
                </c:pt>
                <c:pt idx="249">
                  <c:v>28.146682999999999</c:v>
                </c:pt>
                <c:pt idx="250">
                  <c:v>17.046143000000001</c:v>
                </c:pt>
                <c:pt idx="251">
                  <c:v>56.851725000000002</c:v>
                </c:pt>
                <c:pt idx="252">
                  <c:v>36.139538000000002</c:v>
                </c:pt>
                <c:pt idx="253">
                  <c:v>26.994520999999999</c:v>
                </c:pt>
                <c:pt idx="254">
                  <c:v>13.944974999999999</c:v>
                </c:pt>
                <c:pt idx="255">
                  <c:v>14.630013</c:v>
                </c:pt>
                <c:pt idx="256">
                  <c:v>17.119288000000001</c:v>
                </c:pt>
                <c:pt idx="257">
                  <c:v>19.080925000000001</c:v>
                </c:pt>
                <c:pt idx="258">
                  <c:v>26.398833</c:v>
                </c:pt>
                <c:pt idx="259">
                  <c:v>17.516649000000001</c:v>
                </c:pt>
                <c:pt idx="260">
                  <c:v>26.670953000000001</c:v>
                </c:pt>
                <c:pt idx="261">
                  <c:v>16.561156</c:v>
                </c:pt>
                <c:pt idx="262">
                  <c:v>16.692878</c:v>
                </c:pt>
                <c:pt idx="263">
                  <c:v>25.960508000000001</c:v>
                </c:pt>
                <c:pt idx="264">
                  <c:v>24.753955999999999</c:v>
                </c:pt>
                <c:pt idx="265">
                  <c:v>28.64142</c:v>
                </c:pt>
                <c:pt idx="266">
                  <c:v>15.543628999999999</c:v>
                </c:pt>
                <c:pt idx="267">
                  <c:v>26.000388000000001</c:v>
                </c:pt>
                <c:pt idx="268">
                  <c:v>23.958435000000001</c:v>
                </c:pt>
                <c:pt idx="269">
                  <c:v>14.583408</c:v>
                </c:pt>
                <c:pt idx="270">
                  <c:v>15.195618</c:v>
                </c:pt>
                <c:pt idx="271">
                  <c:v>17.960277000000001</c:v>
                </c:pt>
                <c:pt idx="272">
                  <c:v>12.561038</c:v>
                </c:pt>
                <c:pt idx="273">
                  <c:v>19.358463</c:v>
                </c:pt>
                <c:pt idx="274">
                  <c:v>17.710163000000001</c:v>
                </c:pt>
                <c:pt idx="275">
                  <c:v>12.397546999999999</c:v>
                </c:pt>
                <c:pt idx="276">
                  <c:v>46.008690999999999</c:v>
                </c:pt>
                <c:pt idx="277">
                  <c:v>17.641181</c:v>
                </c:pt>
                <c:pt idx="278">
                  <c:v>15.834987</c:v>
                </c:pt>
                <c:pt idx="279">
                  <c:v>31.582989000000001</c:v>
                </c:pt>
                <c:pt idx="280">
                  <c:v>11.864903999999999</c:v>
                </c:pt>
                <c:pt idx="281">
                  <c:v>13.860200000000001</c:v>
                </c:pt>
                <c:pt idx="282">
                  <c:v>33.660471999999999</c:v>
                </c:pt>
                <c:pt idx="283">
                  <c:v>38.970300999999999</c:v>
                </c:pt>
                <c:pt idx="284">
                  <c:v>15.197172</c:v>
                </c:pt>
                <c:pt idx="285">
                  <c:v>26.364564999999999</c:v>
                </c:pt>
                <c:pt idx="286">
                  <c:v>32.579048999999998</c:v>
                </c:pt>
                <c:pt idx="287">
                  <c:v>15.403873000000001</c:v>
                </c:pt>
                <c:pt idx="288">
                  <c:v>19.306331</c:v>
                </c:pt>
                <c:pt idx="289">
                  <c:v>15.346495000000001</c:v>
                </c:pt>
                <c:pt idx="290">
                  <c:v>15.756027</c:v>
                </c:pt>
                <c:pt idx="291">
                  <c:v>15.89038</c:v>
                </c:pt>
                <c:pt idx="292">
                  <c:v>22.874469999999999</c:v>
                </c:pt>
                <c:pt idx="293">
                  <c:v>16.352910999999999</c:v>
                </c:pt>
                <c:pt idx="294">
                  <c:v>21.6755</c:v>
                </c:pt>
                <c:pt idx="295">
                  <c:v>12.426024</c:v>
                </c:pt>
                <c:pt idx="296">
                  <c:v>18.399038000000001</c:v>
                </c:pt>
                <c:pt idx="297">
                  <c:v>13.696961</c:v>
                </c:pt>
                <c:pt idx="298">
                  <c:v>11.672674000000001</c:v>
                </c:pt>
                <c:pt idx="299">
                  <c:v>14.093043</c:v>
                </c:pt>
                <c:pt idx="300">
                  <c:v>17.530403</c:v>
                </c:pt>
                <c:pt idx="301">
                  <c:v>26.549623</c:v>
                </c:pt>
                <c:pt idx="302">
                  <c:v>18.540189999999999</c:v>
                </c:pt>
                <c:pt idx="303">
                  <c:v>22.09421</c:v>
                </c:pt>
                <c:pt idx="304">
                  <c:v>14.397868000000001</c:v>
                </c:pt>
                <c:pt idx="305">
                  <c:v>28.33081</c:v>
                </c:pt>
                <c:pt idx="306">
                  <c:v>16.755061999999999</c:v>
                </c:pt>
                <c:pt idx="307">
                  <c:v>22.132619999999999</c:v>
                </c:pt>
                <c:pt idx="308">
                  <c:v>21.459347000000001</c:v>
                </c:pt>
                <c:pt idx="309">
                  <c:v>32.719549000000001</c:v>
                </c:pt>
                <c:pt idx="310">
                  <c:v>30.492258</c:v>
                </c:pt>
                <c:pt idx="311">
                  <c:v>35.453482000000001</c:v>
                </c:pt>
                <c:pt idx="312">
                  <c:v>29.7026</c:v>
                </c:pt>
                <c:pt idx="313">
                  <c:v>29.515543999999998</c:v>
                </c:pt>
                <c:pt idx="314" formatCode="0.00E+00">
                  <c:v>153</c:v>
                </c:pt>
                <c:pt idx="315">
                  <c:v>33.641511999999999</c:v>
                </c:pt>
                <c:pt idx="316">
                  <c:v>31.654996000000001</c:v>
                </c:pt>
                <c:pt idx="317">
                  <c:v>33.300609000000001</c:v>
                </c:pt>
                <c:pt idx="318">
                  <c:v>32.379961999999999</c:v>
                </c:pt>
                <c:pt idx="319">
                  <c:v>19.879207000000001</c:v>
                </c:pt>
                <c:pt idx="320">
                  <c:v>28.730625</c:v>
                </c:pt>
                <c:pt idx="321">
                  <c:v>38.8444</c:v>
                </c:pt>
                <c:pt idx="322">
                  <c:v>27.882372</c:v>
                </c:pt>
                <c:pt idx="323">
                  <c:v>23.942069</c:v>
                </c:pt>
                <c:pt idx="324">
                  <c:v>21.849630999999999</c:v>
                </c:pt>
                <c:pt idx="325">
                  <c:v>26.624154999999998</c:v>
                </c:pt>
                <c:pt idx="326">
                  <c:v>16.695399999999999</c:v>
                </c:pt>
                <c:pt idx="327">
                  <c:v>37.392319000000001</c:v>
                </c:pt>
                <c:pt idx="328">
                  <c:v>49.328417999999999</c:v>
                </c:pt>
                <c:pt idx="329">
                  <c:v>50.118510999999998</c:v>
                </c:pt>
                <c:pt idx="330">
                  <c:v>15.890611</c:v>
                </c:pt>
                <c:pt idx="331">
                  <c:v>15.945705</c:v>
                </c:pt>
                <c:pt idx="332">
                  <c:v>23.286987</c:v>
                </c:pt>
                <c:pt idx="333">
                  <c:v>22.198321</c:v>
                </c:pt>
                <c:pt idx="334">
                  <c:v>11.780015000000001</c:v>
                </c:pt>
                <c:pt idx="335">
                  <c:v>26.494097</c:v>
                </c:pt>
                <c:pt idx="336">
                  <c:v>25.231147</c:v>
                </c:pt>
                <c:pt idx="337">
                  <c:v>20.318954000000002</c:v>
                </c:pt>
                <c:pt idx="338">
                  <c:v>31.968292999999999</c:v>
                </c:pt>
                <c:pt idx="339">
                  <c:v>20.848061000000001</c:v>
                </c:pt>
                <c:pt idx="340">
                  <c:v>28.241913</c:v>
                </c:pt>
                <c:pt idx="341">
                  <c:v>28.687757999999999</c:v>
                </c:pt>
                <c:pt idx="342">
                  <c:v>45.438122999999997</c:v>
                </c:pt>
                <c:pt idx="343">
                  <c:v>44.389282000000001</c:v>
                </c:pt>
                <c:pt idx="344">
                  <c:v>38.158251999999997</c:v>
                </c:pt>
                <c:pt idx="345" formatCode="0.00E+00">
                  <c:v>137</c:v>
                </c:pt>
                <c:pt idx="346">
                  <c:v>54.571699000000002</c:v>
                </c:pt>
                <c:pt idx="347">
                  <c:v>45.196821</c:v>
                </c:pt>
                <c:pt idx="348">
                  <c:v>37.726607000000001</c:v>
                </c:pt>
                <c:pt idx="349">
                  <c:v>33.984226</c:v>
                </c:pt>
                <c:pt idx="350">
                  <c:v>18.834661000000001</c:v>
                </c:pt>
                <c:pt idx="351">
                  <c:v>36.856285999999997</c:v>
                </c:pt>
                <c:pt idx="352">
                  <c:v>31.014934</c:v>
                </c:pt>
                <c:pt idx="353">
                  <c:v>39.231417</c:v>
                </c:pt>
                <c:pt idx="354">
                  <c:v>29.336207999999999</c:v>
                </c:pt>
                <c:pt idx="355">
                  <c:v>21.596150999999999</c:v>
                </c:pt>
                <c:pt idx="356">
                  <c:v>21.991166</c:v>
                </c:pt>
                <c:pt idx="357">
                  <c:v>16.800391999999999</c:v>
                </c:pt>
                <c:pt idx="358">
                  <c:v>40.580092999999998</c:v>
                </c:pt>
                <c:pt idx="359">
                  <c:v>41.616548999999999</c:v>
                </c:pt>
                <c:pt idx="360">
                  <c:v>33.633133999999998</c:v>
                </c:pt>
                <c:pt idx="361">
                  <c:v>45.377135000000003</c:v>
                </c:pt>
                <c:pt idx="362">
                  <c:v>32.314149</c:v>
                </c:pt>
                <c:pt idx="363">
                  <c:v>38.065044999999998</c:v>
                </c:pt>
                <c:pt idx="364">
                  <c:v>22.369288999999998</c:v>
                </c:pt>
                <c:pt idx="365">
                  <c:v>30.875539</c:v>
                </c:pt>
                <c:pt idx="366">
                  <c:v>19.442999</c:v>
                </c:pt>
                <c:pt idx="367">
                  <c:v>25.725477999999999</c:v>
                </c:pt>
                <c:pt idx="368">
                  <c:v>70.582015999999996</c:v>
                </c:pt>
                <c:pt idx="369">
                  <c:v>84.903638999999998</c:v>
                </c:pt>
                <c:pt idx="370">
                  <c:v>59.443173000000002</c:v>
                </c:pt>
                <c:pt idx="371">
                  <c:v>53.895958</c:v>
                </c:pt>
                <c:pt idx="372">
                  <c:v>36.313592999999997</c:v>
                </c:pt>
                <c:pt idx="373">
                  <c:v>50.001036999999997</c:v>
                </c:pt>
                <c:pt idx="374">
                  <c:v>67.211263000000002</c:v>
                </c:pt>
                <c:pt idx="375">
                  <c:v>26.104299999999999</c:v>
                </c:pt>
                <c:pt idx="376">
                  <c:v>53.130383999999999</c:v>
                </c:pt>
                <c:pt idx="377">
                  <c:v>40.887405999999999</c:v>
                </c:pt>
                <c:pt idx="378">
                  <c:v>31.540975</c:v>
                </c:pt>
                <c:pt idx="379">
                  <c:v>26.854548000000001</c:v>
                </c:pt>
                <c:pt idx="380">
                  <c:v>14.786491</c:v>
                </c:pt>
                <c:pt idx="381">
                  <c:v>18.675438</c:v>
                </c:pt>
                <c:pt idx="382">
                  <c:v>29.104164000000001</c:v>
                </c:pt>
                <c:pt idx="383">
                  <c:v>36.112409</c:v>
                </c:pt>
                <c:pt idx="384">
                  <c:v>19.432846999999999</c:v>
                </c:pt>
                <c:pt idx="385">
                  <c:v>18.958594000000002</c:v>
                </c:pt>
                <c:pt idx="386">
                  <c:v>20.553484000000001</c:v>
                </c:pt>
                <c:pt idx="387">
                  <c:v>27.497444999999999</c:v>
                </c:pt>
                <c:pt idx="388">
                  <c:v>14.145410999999999</c:v>
                </c:pt>
                <c:pt idx="389">
                  <c:v>14.527635999999999</c:v>
                </c:pt>
                <c:pt idx="390">
                  <c:v>16.244823</c:v>
                </c:pt>
                <c:pt idx="391">
                  <c:v>19.474785000000001</c:v>
                </c:pt>
                <c:pt idx="392">
                  <c:v>16.378919</c:v>
                </c:pt>
                <c:pt idx="393">
                  <c:v>15.929636</c:v>
                </c:pt>
                <c:pt idx="394">
                  <c:v>13.178753</c:v>
                </c:pt>
                <c:pt idx="395">
                  <c:v>4.1021900000000002</c:v>
                </c:pt>
                <c:pt idx="396">
                  <c:v>8.9838789999999999</c:v>
                </c:pt>
                <c:pt idx="397">
                  <c:v>9.49953</c:v>
                </c:pt>
                <c:pt idx="398">
                  <c:v>18.106221000000001</c:v>
                </c:pt>
                <c:pt idx="399">
                  <c:v>9.1905280000000005</c:v>
                </c:pt>
                <c:pt idx="400">
                  <c:v>12.998715000000001</c:v>
                </c:pt>
                <c:pt idx="401">
                  <c:v>25.363309000000001</c:v>
                </c:pt>
                <c:pt idx="402">
                  <c:v>17.368344</c:v>
                </c:pt>
                <c:pt idx="403">
                  <c:v>20.253695</c:v>
                </c:pt>
                <c:pt idx="404">
                  <c:v>15.879102</c:v>
                </c:pt>
                <c:pt idx="405">
                  <c:v>16.134069</c:v>
                </c:pt>
                <c:pt idx="406">
                  <c:v>22.048492</c:v>
                </c:pt>
                <c:pt idx="407">
                  <c:v>17.733180999999998</c:v>
                </c:pt>
                <c:pt idx="408">
                  <c:v>23.030255</c:v>
                </c:pt>
                <c:pt idx="409">
                  <c:v>28.647465</c:v>
                </c:pt>
                <c:pt idx="410">
                  <c:v>32.393158</c:v>
                </c:pt>
                <c:pt idx="411">
                  <c:v>42.902132000000002</c:v>
                </c:pt>
                <c:pt idx="412">
                  <c:v>25.618124999999999</c:v>
                </c:pt>
                <c:pt idx="413">
                  <c:v>21.120332000000001</c:v>
                </c:pt>
                <c:pt idx="414">
                  <c:v>16.583803</c:v>
                </c:pt>
                <c:pt idx="415">
                  <c:v>19.515274000000002</c:v>
                </c:pt>
                <c:pt idx="416">
                  <c:v>17.176306</c:v>
                </c:pt>
                <c:pt idx="417">
                  <c:v>17.955461</c:v>
                </c:pt>
                <c:pt idx="418">
                  <c:v>35.902889000000002</c:v>
                </c:pt>
                <c:pt idx="419">
                  <c:v>21.728572</c:v>
                </c:pt>
                <c:pt idx="420">
                  <c:v>17.728695999999999</c:v>
                </c:pt>
                <c:pt idx="421">
                  <c:v>24.529215000000001</c:v>
                </c:pt>
                <c:pt idx="422">
                  <c:v>21.984902999999999</c:v>
                </c:pt>
                <c:pt idx="423">
                  <c:v>16.353925</c:v>
                </c:pt>
                <c:pt idx="424">
                  <c:v>21.923000999999999</c:v>
                </c:pt>
                <c:pt idx="425">
                  <c:v>21.556439999999998</c:v>
                </c:pt>
                <c:pt idx="426">
                  <c:v>12.965002</c:v>
                </c:pt>
                <c:pt idx="427">
                  <c:v>23.241437999999999</c:v>
                </c:pt>
                <c:pt idx="428">
                  <c:v>29.056077999999999</c:v>
                </c:pt>
                <c:pt idx="429">
                  <c:v>19.432195</c:v>
                </c:pt>
                <c:pt idx="430">
                  <c:v>13.72447</c:v>
                </c:pt>
                <c:pt idx="431">
                  <c:v>27.026259</c:v>
                </c:pt>
                <c:pt idx="432">
                  <c:v>26.567791</c:v>
                </c:pt>
                <c:pt idx="433">
                  <c:v>21.611982000000001</c:v>
                </c:pt>
                <c:pt idx="434">
                  <c:v>25.277937000000001</c:v>
                </c:pt>
                <c:pt idx="435">
                  <c:v>15.913894000000001</c:v>
                </c:pt>
                <c:pt idx="436">
                  <c:v>13.910021</c:v>
                </c:pt>
                <c:pt idx="437">
                  <c:v>27.908950000000001</c:v>
                </c:pt>
                <c:pt idx="438">
                  <c:v>16.687588000000002</c:v>
                </c:pt>
                <c:pt idx="439">
                  <c:v>17.082739</c:v>
                </c:pt>
                <c:pt idx="440">
                  <c:v>20.376448</c:v>
                </c:pt>
                <c:pt idx="441">
                  <c:v>24.484037000000001</c:v>
                </c:pt>
                <c:pt idx="442">
                  <c:v>33.002513</c:v>
                </c:pt>
                <c:pt idx="443">
                  <c:v>19.843723000000001</c:v>
                </c:pt>
                <c:pt idx="444">
                  <c:v>17.402083999999999</c:v>
                </c:pt>
                <c:pt idx="445">
                  <c:v>31.782893000000001</c:v>
                </c:pt>
                <c:pt idx="446">
                  <c:v>17.012433999999999</c:v>
                </c:pt>
                <c:pt idx="447">
                  <c:v>15.664132</c:v>
                </c:pt>
                <c:pt idx="448">
                  <c:v>32.498517</c:v>
                </c:pt>
                <c:pt idx="449">
                  <c:v>47.583627</c:v>
                </c:pt>
                <c:pt idx="450">
                  <c:v>41.116883999999999</c:v>
                </c:pt>
                <c:pt idx="451">
                  <c:v>41.300435999999998</c:v>
                </c:pt>
                <c:pt idx="452">
                  <c:v>17.808747</c:v>
                </c:pt>
                <c:pt idx="453">
                  <c:v>18.155460000000001</c:v>
                </c:pt>
              </c:numCache>
            </c:numRef>
          </c:yVal>
          <c:smooth val="0"/>
          <c:extLst>
            <c:ext xmlns:c16="http://schemas.microsoft.com/office/drawing/2014/chart" uri="{C3380CC4-5D6E-409C-BE32-E72D297353CC}">
              <c16:uniqueId val="{00000000-ACB6-4D4E-8E35-E9138AE3349C}"/>
            </c:ext>
          </c:extLst>
        </c:ser>
        <c:dLbls>
          <c:showLegendKey val="0"/>
          <c:showVal val="0"/>
          <c:showCatName val="0"/>
          <c:showSerName val="0"/>
          <c:showPercent val="0"/>
          <c:showBubbleSize val="0"/>
        </c:dLbls>
        <c:axId val="583614207"/>
        <c:axId val="583609407"/>
      </c:scatterChart>
      <c:valAx>
        <c:axId val="58361420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US" dirty="0"/>
                  <a:t>Marketplace</a:t>
                </a:r>
                <a:r>
                  <a:rPr lang="en-US" baseline="0" dirty="0"/>
                  <a:t> </a:t>
                </a:r>
                <a:r>
                  <a:rPr lang="en-US" dirty="0"/>
                  <a:t>spending</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83609407"/>
        <c:crosses val="autoZero"/>
        <c:crossBetween val="midCat"/>
      </c:valAx>
      <c:valAx>
        <c:axId val="583609407"/>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US" dirty="0"/>
                  <a:t>Total spending</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83614207"/>
        <c:crosses val="autoZero"/>
        <c:crossBetween val="midCat"/>
        <c:majorUnit val="30"/>
      </c:valAx>
      <c:spPr>
        <a:noFill/>
        <a:ln>
          <a:solidFill>
            <a:schemeClr val="bg1">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Total frequency</c:v>
                </c:pt>
              </c:strCache>
            </c:strRef>
          </c:tx>
          <c:spPr>
            <a:ln w="38100" cap="rnd">
              <a:noFill/>
              <a:round/>
            </a:ln>
            <a:effectLst/>
          </c:spPr>
          <c:marker>
            <c:symbol val="circle"/>
            <c:size val="4"/>
            <c:spPr>
              <a:solidFill>
                <a:srgbClr val="14B8AB"/>
              </a:solidFill>
              <a:ln w="9525">
                <a:noFill/>
              </a:ln>
              <a:effectLst/>
            </c:spPr>
          </c:marker>
          <c:xVal>
            <c:numRef>
              <c:f>Sheet1!$A$2:$A$455</c:f>
              <c:numCache>
                <c:formatCode>General</c:formatCode>
                <c:ptCount val="454"/>
                <c:pt idx="0">
                  <c:v>6</c:v>
                </c:pt>
                <c:pt idx="1">
                  <c:v>6</c:v>
                </c:pt>
                <c:pt idx="2">
                  <c:v>4</c:v>
                </c:pt>
                <c:pt idx="3">
                  <c:v>8</c:v>
                </c:pt>
                <c:pt idx="4">
                  <c:v>6</c:v>
                </c:pt>
                <c:pt idx="5">
                  <c:v>7</c:v>
                </c:pt>
                <c:pt idx="6">
                  <c:v>7</c:v>
                </c:pt>
                <c:pt idx="7">
                  <c:v>5</c:v>
                </c:pt>
                <c:pt idx="8">
                  <c:v>6</c:v>
                </c:pt>
                <c:pt idx="9">
                  <c:v>2</c:v>
                </c:pt>
                <c:pt idx="10">
                  <c:v>10</c:v>
                </c:pt>
                <c:pt idx="11">
                  <c:v>6</c:v>
                </c:pt>
                <c:pt idx="12">
                  <c:v>6</c:v>
                </c:pt>
                <c:pt idx="13">
                  <c:v>4</c:v>
                </c:pt>
                <c:pt idx="14">
                  <c:v>3</c:v>
                </c:pt>
                <c:pt idx="15">
                  <c:v>3</c:v>
                </c:pt>
                <c:pt idx="16">
                  <c:v>7</c:v>
                </c:pt>
                <c:pt idx="17">
                  <c:v>5</c:v>
                </c:pt>
                <c:pt idx="18">
                  <c:v>7</c:v>
                </c:pt>
                <c:pt idx="19">
                  <c:v>3</c:v>
                </c:pt>
                <c:pt idx="20">
                  <c:v>3</c:v>
                </c:pt>
                <c:pt idx="21">
                  <c:v>2</c:v>
                </c:pt>
                <c:pt idx="22">
                  <c:v>6</c:v>
                </c:pt>
                <c:pt idx="23">
                  <c:v>8</c:v>
                </c:pt>
                <c:pt idx="24">
                  <c:v>3</c:v>
                </c:pt>
                <c:pt idx="25">
                  <c:v>6</c:v>
                </c:pt>
                <c:pt idx="26">
                  <c:v>5</c:v>
                </c:pt>
                <c:pt idx="27">
                  <c:v>5</c:v>
                </c:pt>
                <c:pt idx="28">
                  <c:v>2</c:v>
                </c:pt>
                <c:pt idx="29">
                  <c:v>9</c:v>
                </c:pt>
                <c:pt idx="30">
                  <c:v>9</c:v>
                </c:pt>
                <c:pt idx="31">
                  <c:v>10</c:v>
                </c:pt>
                <c:pt idx="32">
                  <c:v>11</c:v>
                </c:pt>
                <c:pt idx="33">
                  <c:v>6</c:v>
                </c:pt>
                <c:pt idx="34">
                  <c:v>7</c:v>
                </c:pt>
                <c:pt idx="35">
                  <c:v>4</c:v>
                </c:pt>
                <c:pt idx="36">
                  <c:v>6</c:v>
                </c:pt>
                <c:pt idx="37">
                  <c:v>3</c:v>
                </c:pt>
                <c:pt idx="38">
                  <c:v>4</c:v>
                </c:pt>
                <c:pt idx="39">
                  <c:v>6</c:v>
                </c:pt>
                <c:pt idx="40">
                  <c:v>4</c:v>
                </c:pt>
                <c:pt idx="41">
                  <c:v>3</c:v>
                </c:pt>
                <c:pt idx="42">
                  <c:v>7</c:v>
                </c:pt>
                <c:pt idx="43">
                  <c:v>6</c:v>
                </c:pt>
                <c:pt idx="44">
                  <c:v>6</c:v>
                </c:pt>
                <c:pt idx="45">
                  <c:v>10</c:v>
                </c:pt>
                <c:pt idx="46">
                  <c:v>6</c:v>
                </c:pt>
                <c:pt idx="47">
                  <c:v>2</c:v>
                </c:pt>
                <c:pt idx="48">
                  <c:v>3</c:v>
                </c:pt>
                <c:pt idx="49">
                  <c:v>7</c:v>
                </c:pt>
                <c:pt idx="50">
                  <c:v>9</c:v>
                </c:pt>
                <c:pt idx="51">
                  <c:v>6</c:v>
                </c:pt>
                <c:pt idx="52">
                  <c:v>8</c:v>
                </c:pt>
                <c:pt idx="53">
                  <c:v>5</c:v>
                </c:pt>
                <c:pt idx="54">
                  <c:v>11</c:v>
                </c:pt>
                <c:pt idx="55">
                  <c:v>14</c:v>
                </c:pt>
                <c:pt idx="56">
                  <c:v>20</c:v>
                </c:pt>
                <c:pt idx="57">
                  <c:v>9</c:v>
                </c:pt>
                <c:pt idx="58">
                  <c:v>8</c:v>
                </c:pt>
                <c:pt idx="59">
                  <c:v>14</c:v>
                </c:pt>
                <c:pt idx="60">
                  <c:v>19</c:v>
                </c:pt>
                <c:pt idx="61">
                  <c:v>11</c:v>
                </c:pt>
                <c:pt idx="62">
                  <c:v>13</c:v>
                </c:pt>
                <c:pt idx="63">
                  <c:v>12</c:v>
                </c:pt>
                <c:pt idx="64">
                  <c:v>5</c:v>
                </c:pt>
                <c:pt idx="65">
                  <c:v>4</c:v>
                </c:pt>
                <c:pt idx="66">
                  <c:v>2</c:v>
                </c:pt>
                <c:pt idx="67">
                  <c:v>8</c:v>
                </c:pt>
                <c:pt idx="68">
                  <c:v>4</c:v>
                </c:pt>
                <c:pt idx="69">
                  <c:v>2</c:v>
                </c:pt>
                <c:pt idx="70">
                  <c:v>4</c:v>
                </c:pt>
                <c:pt idx="71">
                  <c:v>5</c:v>
                </c:pt>
                <c:pt idx="72">
                  <c:v>1</c:v>
                </c:pt>
                <c:pt idx="73">
                  <c:v>6</c:v>
                </c:pt>
                <c:pt idx="74">
                  <c:v>2</c:v>
                </c:pt>
                <c:pt idx="75">
                  <c:v>4</c:v>
                </c:pt>
                <c:pt idx="76">
                  <c:v>0</c:v>
                </c:pt>
                <c:pt idx="77">
                  <c:v>2</c:v>
                </c:pt>
                <c:pt idx="78">
                  <c:v>0</c:v>
                </c:pt>
                <c:pt idx="79">
                  <c:v>9</c:v>
                </c:pt>
                <c:pt idx="80">
                  <c:v>3</c:v>
                </c:pt>
                <c:pt idx="81">
                  <c:v>3</c:v>
                </c:pt>
                <c:pt idx="82">
                  <c:v>6</c:v>
                </c:pt>
                <c:pt idx="83">
                  <c:v>3</c:v>
                </c:pt>
                <c:pt idx="84">
                  <c:v>3</c:v>
                </c:pt>
                <c:pt idx="85">
                  <c:v>2</c:v>
                </c:pt>
                <c:pt idx="86">
                  <c:v>3</c:v>
                </c:pt>
                <c:pt idx="87">
                  <c:v>5</c:v>
                </c:pt>
                <c:pt idx="88">
                  <c:v>5</c:v>
                </c:pt>
                <c:pt idx="89">
                  <c:v>5</c:v>
                </c:pt>
                <c:pt idx="90">
                  <c:v>4</c:v>
                </c:pt>
                <c:pt idx="91">
                  <c:v>1</c:v>
                </c:pt>
                <c:pt idx="92">
                  <c:v>0</c:v>
                </c:pt>
                <c:pt idx="93">
                  <c:v>1</c:v>
                </c:pt>
                <c:pt idx="94">
                  <c:v>0</c:v>
                </c:pt>
                <c:pt idx="95">
                  <c:v>2</c:v>
                </c:pt>
                <c:pt idx="96">
                  <c:v>3</c:v>
                </c:pt>
                <c:pt idx="97">
                  <c:v>3</c:v>
                </c:pt>
                <c:pt idx="98">
                  <c:v>6</c:v>
                </c:pt>
                <c:pt idx="99">
                  <c:v>8</c:v>
                </c:pt>
                <c:pt idx="100">
                  <c:v>7</c:v>
                </c:pt>
                <c:pt idx="101">
                  <c:v>7</c:v>
                </c:pt>
                <c:pt idx="102">
                  <c:v>6</c:v>
                </c:pt>
                <c:pt idx="103">
                  <c:v>6</c:v>
                </c:pt>
                <c:pt idx="104">
                  <c:v>5</c:v>
                </c:pt>
                <c:pt idx="105">
                  <c:v>1</c:v>
                </c:pt>
                <c:pt idx="106">
                  <c:v>4</c:v>
                </c:pt>
                <c:pt idx="107">
                  <c:v>4</c:v>
                </c:pt>
                <c:pt idx="108">
                  <c:v>4</c:v>
                </c:pt>
                <c:pt idx="109">
                  <c:v>2</c:v>
                </c:pt>
                <c:pt idx="110">
                  <c:v>5</c:v>
                </c:pt>
                <c:pt idx="111">
                  <c:v>5</c:v>
                </c:pt>
                <c:pt idx="112">
                  <c:v>9</c:v>
                </c:pt>
                <c:pt idx="113">
                  <c:v>8</c:v>
                </c:pt>
                <c:pt idx="114">
                  <c:v>2</c:v>
                </c:pt>
                <c:pt idx="115">
                  <c:v>4</c:v>
                </c:pt>
                <c:pt idx="116">
                  <c:v>6</c:v>
                </c:pt>
                <c:pt idx="117">
                  <c:v>5</c:v>
                </c:pt>
                <c:pt idx="118">
                  <c:v>7</c:v>
                </c:pt>
                <c:pt idx="119">
                  <c:v>8</c:v>
                </c:pt>
                <c:pt idx="120">
                  <c:v>4</c:v>
                </c:pt>
                <c:pt idx="121">
                  <c:v>2</c:v>
                </c:pt>
                <c:pt idx="122">
                  <c:v>8</c:v>
                </c:pt>
                <c:pt idx="123">
                  <c:v>4</c:v>
                </c:pt>
                <c:pt idx="124">
                  <c:v>6</c:v>
                </c:pt>
                <c:pt idx="125">
                  <c:v>7</c:v>
                </c:pt>
                <c:pt idx="126">
                  <c:v>3</c:v>
                </c:pt>
                <c:pt idx="127">
                  <c:v>10</c:v>
                </c:pt>
                <c:pt idx="128">
                  <c:v>3</c:v>
                </c:pt>
                <c:pt idx="129">
                  <c:v>11</c:v>
                </c:pt>
                <c:pt idx="130">
                  <c:v>5</c:v>
                </c:pt>
                <c:pt idx="131">
                  <c:v>10</c:v>
                </c:pt>
                <c:pt idx="132">
                  <c:v>6</c:v>
                </c:pt>
                <c:pt idx="133">
                  <c:v>8</c:v>
                </c:pt>
                <c:pt idx="134">
                  <c:v>25</c:v>
                </c:pt>
                <c:pt idx="135">
                  <c:v>15</c:v>
                </c:pt>
                <c:pt idx="136">
                  <c:v>15</c:v>
                </c:pt>
                <c:pt idx="137">
                  <c:v>9</c:v>
                </c:pt>
                <c:pt idx="138">
                  <c:v>6</c:v>
                </c:pt>
                <c:pt idx="139">
                  <c:v>15</c:v>
                </c:pt>
                <c:pt idx="140">
                  <c:v>7</c:v>
                </c:pt>
                <c:pt idx="141">
                  <c:v>11</c:v>
                </c:pt>
                <c:pt idx="142">
                  <c:v>18</c:v>
                </c:pt>
                <c:pt idx="143">
                  <c:v>8</c:v>
                </c:pt>
                <c:pt idx="144">
                  <c:v>6</c:v>
                </c:pt>
                <c:pt idx="145">
                  <c:v>8</c:v>
                </c:pt>
                <c:pt idx="146">
                  <c:v>17</c:v>
                </c:pt>
                <c:pt idx="147">
                  <c:v>4</c:v>
                </c:pt>
                <c:pt idx="148">
                  <c:v>17</c:v>
                </c:pt>
                <c:pt idx="149">
                  <c:v>19</c:v>
                </c:pt>
                <c:pt idx="150">
                  <c:v>18</c:v>
                </c:pt>
                <c:pt idx="151">
                  <c:v>17</c:v>
                </c:pt>
                <c:pt idx="152">
                  <c:v>14</c:v>
                </c:pt>
                <c:pt idx="153">
                  <c:v>22</c:v>
                </c:pt>
                <c:pt idx="154">
                  <c:v>23</c:v>
                </c:pt>
                <c:pt idx="155">
                  <c:v>15</c:v>
                </c:pt>
                <c:pt idx="156">
                  <c:v>24</c:v>
                </c:pt>
                <c:pt idx="157">
                  <c:v>28</c:v>
                </c:pt>
                <c:pt idx="158">
                  <c:v>28</c:v>
                </c:pt>
                <c:pt idx="159">
                  <c:v>9</c:v>
                </c:pt>
                <c:pt idx="160">
                  <c:v>32</c:v>
                </c:pt>
                <c:pt idx="161">
                  <c:v>22</c:v>
                </c:pt>
                <c:pt idx="162">
                  <c:v>14</c:v>
                </c:pt>
                <c:pt idx="163">
                  <c:v>15</c:v>
                </c:pt>
                <c:pt idx="164">
                  <c:v>13</c:v>
                </c:pt>
                <c:pt idx="165">
                  <c:v>14</c:v>
                </c:pt>
                <c:pt idx="166">
                  <c:v>20</c:v>
                </c:pt>
                <c:pt idx="167">
                  <c:v>18</c:v>
                </c:pt>
                <c:pt idx="168">
                  <c:v>18</c:v>
                </c:pt>
                <c:pt idx="169">
                  <c:v>28</c:v>
                </c:pt>
                <c:pt idx="170">
                  <c:v>20</c:v>
                </c:pt>
                <c:pt idx="171">
                  <c:v>22</c:v>
                </c:pt>
                <c:pt idx="172">
                  <c:v>22</c:v>
                </c:pt>
                <c:pt idx="173">
                  <c:v>23</c:v>
                </c:pt>
                <c:pt idx="174">
                  <c:v>22</c:v>
                </c:pt>
                <c:pt idx="175">
                  <c:v>41</c:v>
                </c:pt>
                <c:pt idx="176">
                  <c:v>27</c:v>
                </c:pt>
                <c:pt idx="177">
                  <c:v>25</c:v>
                </c:pt>
                <c:pt idx="178">
                  <c:v>52</c:v>
                </c:pt>
                <c:pt idx="179">
                  <c:v>32</c:v>
                </c:pt>
                <c:pt idx="180">
                  <c:v>27</c:v>
                </c:pt>
                <c:pt idx="181">
                  <c:v>26</c:v>
                </c:pt>
                <c:pt idx="182">
                  <c:v>28</c:v>
                </c:pt>
                <c:pt idx="183">
                  <c:v>29</c:v>
                </c:pt>
                <c:pt idx="184">
                  <c:v>21</c:v>
                </c:pt>
                <c:pt idx="185">
                  <c:v>17</c:v>
                </c:pt>
                <c:pt idx="186">
                  <c:v>42</c:v>
                </c:pt>
                <c:pt idx="187">
                  <c:v>25</c:v>
                </c:pt>
                <c:pt idx="188">
                  <c:v>56</c:v>
                </c:pt>
                <c:pt idx="189">
                  <c:v>43</c:v>
                </c:pt>
                <c:pt idx="190">
                  <c:v>44</c:v>
                </c:pt>
                <c:pt idx="191">
                  <c:v>45</c:v>
                </c:pt>
                <c:pt idx="192">
                  <c:v>58</c:v>
                </c:pt>
                <c:pt idx="193">
                  <c:v>46</c:v>
                </c:pt>
                <c:pt idx="194">
                  <c:v>36</c:v>
                </c:pt>
                <c:pt idx="195">
                  <c:v>51</c:v>
                </c:pt>
                <c:pt idx="196">
                  <c:v>37</c:v>
                </c:pt>
                <c:pt idx="197">
                  <c:v>35</c:v>
                </c:pt>
                <c:pt idx="198">
                  <c:v>43</c:v>
                </c:pt>
                <c:pt idx="199">
                  <c:v>13</c:v>
                </c:pt>
                <c:pt idx="200">
                  <c:v>29</c:v>
                </c:pt>
                <c:pt idx="201">
                  <c:v>39</c:v>
                </c:pt>
                <c:pt idx="202">
                  <c:v>46</c:v>
                </c:pt>
                <c:pt idx="203">
                  <c:v>63</c:v>
                </c:pt>
                <c:pt idx="204">
                  <c:v>32</c:v>
                </c:pt>
                <c:pt idx="205">
                  <c:v>39</c:v>
                </c:pt>
                <c:pt idx="206">
                  <c:v>37</c:v>
                </c:pt>
                <c:pt idx="207">
                  <c:v>35</c:v>
                </c:pt>
                <c:pt idx="208">
                  <c:v>37</c:v>
                </c:pt>
                <c:pt idx="209">
                  <c:v>58</c:v>
                </c:pt>
                <c:pt idx="210">
                  <c:v>50</c:v>
                </c:pt>
                <c:pt idx="211">
                  <c:v>57</c:v>
                </c:pt>
                <c:pt idx="212">
                  <c:v>49</c:v>
                </c:pt>
                <c:pt idx="213">
                  <c:v>54</c:v>
                </c:pt>
                <c:pt idx="214">
                  <c:v>55</c:v>
                </c:pt>
                <c:pt idx="215">
                  <c:v>56</c:v>
                </c:pt>
                <c:pt idx="216">
                  <c:v>56</c:v>
                </c:pt>
                <c:pt idx="217">
                  <c:v>51</c:v>
                </c:pt>
                <c:pt idx="218">
                  <c:v>46</c:v>
                </c:pt>
                <c:pt idx="219">
                  <c:v>52</c:v>
                </c:pt>
                <c:pt idx="220">
                  <c:v>60</c:v>
                </c:pt>
                <c:pt idx="221">
                  <c:v>40</c:v>
                </c:pt>
                <c:pt idx="222">
                  <c:v>63</c:v>
                </c:pt>
                <c:pt idx="223">
                  <c:v>60</c:v>
                </c:pt>
                <c:pt idx="224">
                  <c:v>54</c:v>
                </c:pt>
                <c:pt idx="225">
                  <c:v>41</c:v>
                </c:pt>
                <c:pt idx="226">
                  <c:v>48</c:v>
                </c:pt>
                <c:pt idx="227">
                  <c:v>31</c:v>
                </c:pt>
                <c:pt idx="228">
                  <c:v>58</c:v>
                </c:pt>
                <c:pt idx="229">
                  <c:v>55</c:v>
                </c:pt>
                <c:pt idx="230">
                  <c:v>48</c:v>
                </c:pt>
                <c:pt idx="231">
                  <c:v>55</c:v>
                </c:pt>
                <c:pt idx="232">
                  <c:v>54</c:v>
                </c:pt>
                <c:pt idx="233">
                  <c:v>65</c:v>
                </c:pt>
                <c:pt idx="234">
                  <c:v>46</c:v>
                </c:pt>
                <c:pt idx="235">
                  <c:v>60</c:v>
                </c:pt>
                <c:pt idx="236">
                  <c:v>72</c:v>
                </c:pt>
                <c:pt idx="237">
                  <c:v>51</c:v>
                </c:pt>
                <c:pt idx="238">
                  <c:v>49</c:v>
                </c:pt>
                <c:pt idx="239">
                  <c:v>43</c:v>
                </c:pt>
                <c:pt idx="240">
                  <c:v>67</c:v>
                </c:pt>
                <c:pt idx="241">
                  <c:v>52</c:v>
                </c:pt>
                <c:pt idx="242">
                  <c:v>43</c:v>
                </c:pt>
                <c:pt idx="243">
                  <c:v>37</c:v>
                </c:pt>
                <c:pt idx="244">
                  <c:v>40</c:v>
                </c:pt>
                <c:pt idx="245">
                  <c:v>64</c:v>
                </c:pt>
                <c:pt idx="246">
                  <c:v>49</c:v>
                </c:pt>
                <c:pt idx="247">
                  <c:v>40</c:v>
                </c:pt>
                <c:pt idx="248">
                  <c:v>44</c:v>
                </c:pt>
                <c:pt idx="249">
                  <c:v>45</c:v>
                </c:pt>
                <c:pt idx="250">
                  <c:v>46</c:v>
                </c:pt>
                <c:pt idx="251">
                  <c:v>43</c:v>
                </c:pt>
                <c:pt idx="252">
                  <c:v>45</c:v>
                </c:pt>
                <c:pt idx="253">
                  <c:v>52</c:v>
                </c:pt>
                <c:pt idx="254">
                  <c:v>34</c:v>
                </c:pt>
                <c:pt idx="255">
                  <c:v>59</c:v>
                </c:pt>
                <c:pt idx="256">
                  <c:v>45</c:v>
                </c:pt>
                <c:pt idx="257">
                  <c:v>49</c:v>
                </c:pt>
                <c:pt idx="258">
                  <c:v>39</c:v>
                </c:pt>
                <c:pt idx="259">
                  <c:v>47</c:v>
                </c:pt>
                <c:pt idx="260">
                  <c:v>56</c:v>
                </c:pt>
                <c:pt idx="261">
                  <c:v>46</c:v>
                </c:pt>
                <c:pt idx="262">
                  <c:v>44</c:v>
                </c:pt>
                <c:pt idx="263">
                  <c:v>44</c:v>
                </c:pt>
                <c:pt idx="264">
                  <c:v>39</c:v>
                </c:pt>
                <c:pt idx="265">
                  <c:v>41</c:v>
                </c:pt>
                <c:pt idx="266">
                  <c:v>35</c:v>
                </c:pt>
                <c:pt idx="267">
                  <c:v>32</c:v>
                </c:pt>
                <c:pt idx="268">
                  <c:v>45</c:v>
                </c:pt>
                <c:pt idx="269">
                  <c:v>46</c:v>
                </c:pt>
                <c:pt idx="270">
                  <c:v>42</c:v>
                </c:pt>
                <c:pt idx="271">
                  <c:v>72</c:v>
                </c:pt>
                <c:pt idx="272">
                  <c:v>50</c:v>
                </c:pt>
                <c:pt idx="273">
                  <c:v>21</c:v>
                </c:pt>
                <c:pt idx="274">
                  <c:v>37</c:v>
                </c:pt>
                <c:pt idx="275">
                  <c:v>33</c:v>
                </c:pt>
                <c:pt idx="276">
                  <c:v>48</c:v>
                </c:pt>
                <c:pt idx="277">
                  <c:v>37</c:v>
                </c:pt>
                <c:pt idx="278">
                  <c:v>42</c:v>
                </c:pt>
                <c:pt idx="279">
                  <c:v>40</c:v>
                </c:pt>
                <c:pt idx="280">
                  <c:v>51</c:v>
                </c:pt>
                <c:pt idx="281">
                  <c:v>39</c:v>
                </c:pt>
                <c:pt idx="282">
                  <c:v>28</c:v>
                </c:pt>
                <c:pt idx="283">
                  <c:v>45</c:v>
                </c:pt>
                <c:pt idx="284">
                  <c:v>41</c:v>
                </c:pt>
                <c:pt idx="285">
                  <c:v>42</c:v>
                </c:pt>
                <c:pt idx="286">
                  <c:v>44</c:v>
                </c:pt>
                <c:pt idx="287">
                  <c:v>33</c:v>
                </c:pt>
                <c:pt idx="288">
                  <c:v>45</c:v>
                </c:pt>
                <c:pt idx="289">
                  <c:v>31</c:v>
                </c:pt>
                <c:pt idx="290">
                  <c:v>44</c:v>
                </c:pt>
                <c:pt idx="291">
                  <c:v>35</c:v>
                </c:pt>
                <c:pt idx="292">
                  <c:v>39</c:v>
                </c:pt>
                <c:pt idx="293">
                  <c:v>50</c:v>
                </c:pt>
                <c:pt idx="294">
                  <c:v>25</c:v>
                </c:pt>
                <c:pt idx="295">
                  <c:v>35</c:v>
                </c:pt>
                <c:pt idx="296">
                  <c:v>51</c:v>
                </c:pt>
                <c:pt idx="297">
                  <c:v>41</c:v>
                </c:pt>
                <c:pt idx="298">
                  <c:v>40</c:v>
                </c:pt>
                <c:pt idx="299">
                  <c:v>32</c:v>
                </c:pt>
                <c:pt idx="300">
                  <c:v>20</c:v>
                </c:pt>
                <c:pt idx="301">
                  <c:v>37</c:v>
                </c:pt>
                <c:pt idx="302">
                  <c:v>40</c:v>
                </c:pt>
                <c:pt idx="303">
                  <c:v>39</c:v>
                </c:pt>
                <c:pt idx="304">
                  <c:v>39</c:v>
                </c:pt>
                <c:pt idx="305">
                  <c:v>37</c:v>
                </c:pt>
                <c:pt idx="306">
                  <c:v>34</c:v>
                </c:pt>
                <c:pt idx="307">
                  <c:v>35</c:v>
                </c:pt>
                <c:pt idx="308">
                  <c:v>59</c:v>
                </c:pt>
                <c:pt idx="309">
                  <c:v>64</c:v>
                </c:pt>
                <c:pt idx="310">
                  <c:v>54</c:v>
                </c:pt>
                <c:pt idx="311">
                  <c:v>45</c:v>
                </c:pt>
                <c:pt idx="312">
                  <c:v>33</c:v>
                </c:pt>
                <c:pt idx="313">
                  <c:v>50</c:v>
                </c:pt>
                <c:pt idx="314">
                  <c:v>44</c:v>
                </c:pt>
                <c:pt idx="315">
                  <c:v>60</c:v>
                </c:pt>
                <c:pt idx="316">
                  <c:v>25</c:v>
                </c:pt>
                <c:pt idx="317">
                  <c:v>54</c:v>
                </c:pt>
                <c:pt idx="318">
                  <c:v>41</c:v>
                </c:pt>
                <c:pt idx="319">
                  <c:v>55</c:v>
                </c:pt>
                <c:pt idx="320">
                  <c:v>51</c:v>
                </c:pt>
                <c:pt idx="321">
                  <c:v>42</c:v>
                </c:pt>
                <c:pt idx="322">
                  <c:v>32</c:v>
                </c:pt>
                <c:pt idx="323">
                  <c:v>49</c:v>
                </c:pt>
                <c:pt idx="324">
                  <c:v>66</c:v>
                </c:pt>
                <c:pt idx="325">
                  <c:v>27</c:v>
                </c:pt>
                <c:pt idx="326">
                  <c:v>38</c:v>
                </c:pt>
                <c:pt idx="327">
                  <c:v>45</c:v>
                </c:pt>
                <c:pt idx="328">
                  <c:v>39</c:v>
                </c:pt>
                <c:pt idx="329">
                  <c:v>43</c:v>
                </c:pt>
                <c:pt idx="330">
                  <c:v>57</c:v>
                </c:pt>
                <c:pt idx="331">
                  <c:v>64</c:v>
                </c:pt>
                <c:pt idx="332">
                  <c:v>52</c:v>
                </c:pt>
                <c:pt idx="333">
                  <c:v>44</c:v>
                </c:pt>
                <c:pt idx="334">
                  <c:v>53</c:v>
                </c:pt>
                <c:pt idx="335">
                  <c:v>48</c:v>
                </c:pt>
                <c:pt idx="336">
                  <c:v>62</c:v>
                </c:pt>
                <c:pt idx="337">
                  <c:v>63</c:v>
                </c:pt>
                <c:pt idx="338">
                  <c:v>67</c:v>
                </c:pt>
                <c:pt idx="339">
                  <c:v>39</c:v>
                </c:pt>
                <c:pt idx="340">
                  <c:v>59</c:v>
                </c:pt>
                <c:pt idx="341">
                  <c:v>58</c:v>
                </c:pt>
                <c:pt idx="342">
                  <c:v>62</c:v>
                </c:pt>
                <c:pt idx="343">
                  <c:v>61</c:v>
                </c:pt>
                <c:pt idx="344">
                  <c:v>67</c:v>
                </c:pt>
                <c:pt idx="345">
                  <c:v>88</c:v>
                </c:pt>
                <c:pt idx="346">
                  <c:v>66</c:v>
                </c:pt>
                <c:pt idx="347">
                  <c:v>85</c:v>
                </c:pt>
                <c:pt idx="348">
                  <c:v>78</c:v>
                </c:pt>
                <c:pt idx="349">
                  <c:v>70</c:v>
                </c:pt>
                <c:pt idx="350">
                  <c:v>55</c:v>
                </c:pt>
                <c:pt idx="351">
                  <c:v>81</c:v>
                </c:pt>
                <c:pt idx="352">
                  <c:v>77</c:v>
                </c:pt>
                <c:pt idx="353">
                  <c:v>67</c:v>
                </c:pt>
                <c:pt idx="354">
                  <c:v>64</c:v>
                </c:pt>
                <c:pt idx="355">
                  <c:v>51</c:v>
                </c:pt>
                <c:pt idx="356">
                  <c:v>61</c:v>
                </c:pt>
                <c:pt idx="357">
                  <c:v>63</c:v>
                </c:pt>
                <c:pt idx="358">
                  <c:v>49</c:v>
                </c:pt>
                <c:pt idx="359">
                  <c:v>67</c:v>
                </c:pt>
                <c:pt idx="360">
                  <c:v>97</c:v>
                </c:pt>
                <c:pt idx="361">
                  <c:v>71</c:v>
                </c:pt>
                <c:pt idx="362">
                  <c:v>62</c:v>
                </c:pt>
                <c:pt idx="363">
                  <c:v>81</c:v>
                </c:pt>
                <c:pt idx="364">
                  <c:v>71</c:v>
                </c:pt>
                <c:pt idx="365">
                  <c:v>59</c:v>
                </c:pt>
                <c:pt idx="366">
                  <c:v>64</c:v>
                </c:pt>
                <c:pt idx="367">
                  <c:v>71</c:v>
                </c:pt>
                <c:pt idx="368">
                  <c:v>62</c:v>
                </c:pt>
                <c:pt idx="369">
                  <c:v>58</c:v>
                </c:pt>
                <c:pt idx="370">
                  <c:v>58</c:v>
                </c:pt>
                <c:pt idx="371">
                  <c:v>59</c:v>
                </c:pt>
                <c:pt idx="372">
                  <c:v>67</c:v>
                </c:pt>
                <c:pt idx="373">
                  <c:v>62</c:v>
                </c:pt>
                <c:pt idx="374">
                  <c:v>66</c:v>
                </c:pt>
                <c:pt idx="375">
                  <c:v>59</c:v>
                </c:pt>
                <c:pt idx="376">
                  <c:v>62</c:v>
                </c:pt>
                <c:pt idx="377">
                  <c:v>68</c:v>
                </c:pt>
                <c:pt idx="378">
                  <c:v>67</c:v>
                </c:pt>
                <c:pt idx="379">
                  <c:v>47</c:v>
                </c:pt>
                <c:pt idx="380">
                  <c:v>61</c:v>
                </c:pt>
                <c:pt idx="381">
                  <c:v>48</c:v>
                </c:pt>
                <c:pt idx="382">
                  <c:v>42</c:v>
                </c:pt>
                <c:pt idx="383">
                  <c:v>49</c:v>
                </c:pt>
                <c:pt idx="384">
                  <c:v>52</c:v>
                </c:pt>
                <c:pt idx="385">
                  <c:v>65</c:v>
                </c:pt>
                <c:pt idx="386">
                  <c:v>47</c:v>
                </c:pt>
                <c:pt idx="387">
                  <c:v>49</c:v>
                </c:pt>
                <c:pt idx="388">
                  <c:v>57</c:v>
                </c:pt>
                <c:pt idx="389">
                  <c:v>56</c:v>
                </c:pt>
                <c:pt idx="390">
                  <c:v>56</c:v>
                </c:pt>
                <c:pt idx="391">
                  <c:v>53</c:v>
                </c:pt>
                <c:pt idx="392">
                  <c:v>63</c:v>
                </c:pt>
                <c:pt idx="393">
                  <c:v>64</c:v>
                </c:pt>
                <c:pt idx="394">
                  <c:v>59</c:v>
                </c:pt>
                <c:pt idx="395">
                  <c:v>53</c:v>
                </c:pt>
                <c:pt idx="396">
                  <c:v>67</c:v>
                </c:pt>
                <c:pt idx="397">
                  <c:v>59</c:v>
                </c:pt>
                <c:pt idx="398">
                  <c:v>57</c:v>
                </c:pt>
                <c:pt idx="399">
                  <c:v>52</c:v>
                </c:pt>
                <c:pt idx="400">
                  <c:v>58</c:v>
                </c:pt>
                <c:pt idx="401">
                  <c:v>69</c:v>
                </c:pt>
                <c:pt idx="402">
                  <c:v>59</c:v>
                </c:pt>
                <c:pt idx="403">
                  <c:v>59</c:v>
                </c:pt>
                <c:pt idx="404">
                  <c:v>62</c:v>
                </c:pt>
                <c:pt idx="405">
                  <c:v>66</c:v>
                </c:pt>
                <c:pt idx="406">
                  <c:v>69</c:v>
                </c:pt>
                <c:pt idx="407">
                  <c:v>56</c:v>
                </c:pt>
                <c:pt idx="408">
                  <c:v>62</c:v>
                </c:pt>
                <c:pt idx="409">
                  <c:v>66</c:v>
                </c:pt>
                <c:pt idx="410">
                  <c:v>71</c:v>
                </c:pt>
                <c:pt idx="411">
                  <c:v>62</c:v>
                </c:pt>
                <c:pt idx="412">
                  <c:v>71</c:v>
                </c:pt>
                <c:pt idx="413">
                  <c:v>68</c:v>
                </c:pt>
                <c:pt idx="414">
                  <c:v>58</c:v>
                </c:pt>
                <c:pt idx="415">
                  <c:v>55</c:v>
                </c:pt>
                <c:pt idx="416">
                  <c:v>59</c:v>
                </c:pt>
                <c:pt idx="417">
                  <c:v>60</c:v>
                </c:pt>
                <c:pt idx="418">
                  <c:v>63</c:v>
                </c:pt>
                <c:pt idx="419">
                  <c:v>53</c:v>
                </c:pt>
                <c:pt idx="420">
                  <c:v>76</c:v>
                </c:pt>
                <c:pt idx="421">
                  <c:v>68</c:v>
                </c:pt>
                <c:pt idx="422">
                  <c:v>76</c:v>
                </c:pt>
                <c:pt idx="423">
                  <c:v>58</c:v>
                </c:pt>
                <c:pt idx="424">
                  <c:v>50</c:v>
                </c:pt>
                <c:pt idx="425">
                  <c:v>47</c:v>
                </c:pt>
                <c:pt idx="426">
                  <c:v>56</c:v>
                </c:pt>
                <c:pt idx="427">
                  <c:v>60</c:v>
                </c:pt>
                <c:pt idx="428">
                  <c:v>59</c:v>
                </c:pt>
                <c:pt idx="429">
                  <c:v>62</c:v>
                </c:pt>
                <c:pt idx="430">
                  <c:v>63</c:v>
                </c:pt>
                <c:pt idx="431">
                  <c:v>77</c:v>
                </c:pt>
                <c:pt idx="432">
                  <c:v>60</c:v>
                </c:pt>
                <c:pt idx="433">
                  <c:v>77</c:v>
                </c:pt>
                <c:pt idx="434">
                  <c:v>83</c:v>
                </c:pt>
                <c:pt idx="435">
                  <c:v>68</c:v>
                </c:pt>
                <c:pt idx="436">
                  <c:v>62</c:v>
                </c:pt>
                <c:pt idx="437">
                  <c:v>88</c:v>
                </c:pt>
                <c:pt idx="438">
                  <c:v>69</c:v>
                </c:pt>
                <c:pt idx="439">
                  <c:v>80</c:v>
                </c:pt>
                <c:pt idx="440">
                  <c:v>77</c:v>
                </c:pt>
                <c:pt idx="441">
                  <c:v>60</c:v>
                </c:pt>
                <c:pt idx="442">
                  <c:v>83</c:v>
                </c:pt>
                <c:pt idx="443">
                  <c:v>46</c:v>
                </c:pt>
                <c:pt idx="444">
                  <c:v>78</c:v>
                </c:pt>
                <c:pt idx="445">
                  <c:v>63</c:v>
                </c:pt>
                <c:pt idx="446">
                  <c:v>66</c:v>
                </c:pt>
                <c:pt idx="447">
                  <c:v>66</c:v>
                </c:pt>
                <c:pt idx="448">
                  <c:v>85</c:v>
                </c:pt>
                <c:pt idx="449">
                  <c:v>79</c:v>
                </c:pt>
                <c:pt idx="450">
                  <c:v>73</c:v>
                </c:pt>
                <c:pt idx="451">
                  <c:v>59</c:v>
                </c:pt>
                <c:pt idx="452">
                  <c:v>65</c:v>
                </c:pt>
                <c:pt idx="453">
                  <c:v>80</c:v>
                </c:pt>
              </c:numCache>
            </c:numRef>
          </c:xVal>
          <c:yVal>
            <c:numRef>
              <c:f>Sheet1!$B$2:$B$455</c:f>
              <c:numCache>
                <c:formatCode>General</c:formatCode>
                <c:ptCount val="454"/>
                <c:pt idx="0">
                  <c:v>17</c:v>
                </c:pt>
                <c:pt idx="1">
                  <c:v>20</c:v>
                </c:pt>
                <c:pt idx="2">
                  <c:v>13</c:v>
                </c:pt>
                <c:pt idx="3">
                  <c:v>16</c:v>
                </c:pt>
                <c:pt idx="4">
                  <c:v>15</c:v>
                </c:pt>
                <c:pt idx="5">
                  <c:v>15</c:v>
                </c:pt>
                <c:pt idx="6">
                  <c:v>11</c:v>
                </c:pt>
                <c:pt idx="7">
                  <c:v>16</c:v>
                </c:pt>
                <c:pt idx="8">
                  <c:v>16</c:v>
                </c:pt>
                <c:pt idx="9">
                  <c:v>5</c:v>
                </c:pt>
                <c:pt idx="10">
                  <c:v>17</c:v>
                </c:pt>
                <c:pt idx="11">
                  <c:v>8</c:v>
                </c:pt>
                <c:pt idx="12">
                  <c:v>15</c:v>
                </c:pt>
                <c:pt idx="13">
                  <c:v>10</c:v>
                </c:pt>
                <c:pt idx="14">
                  <c:v>11</c:v>
                </c:pt>
                <c:pt idx="15">
                  <c:v>12</c:v>
                </c:pt>
                <c:pt idx="16">
                  <c:v>18</c:v>
                </c:pt>
                <c:pt idx="17">
                  <c:v>15</c:v>
                </c:pt>
                <c:pt idx="18">
                  <c:v>27</c:v>
                </c:pt>
                <c:pt idx="19">
                  <c:v>10</c:v>
                </c:pt>
                <c:pt idx="20">
                  <c:v>12</c:v>
                </c:pt>
                <c:pt idx="21">
                  <c:v>8</c:v>
                </c:pt>
                <c:pt idx="22">
                  <c:v>12</c:v>
                </c:pt>
                <c:pt idx="23">
                  <c:v>16</c:v>
                </c:pt>
                <c:pt idx="24">
                  <c:v>12</c:v>
                </c:pt>
                <c:pt idx="25">
                  <c:v>18</c:v>
                </c:pt>
                <c:pt idx="26">
                  <c:v>15</c:v>
                </c:pt>
                <c:pt idx="27">
                  <c:v>10</c:v>
                </c:pt>
                <c:pt idx="28">
                  <c:v>14</c:v>
                </c:pt>
                <c:pt idx="29">
                  <c:v>16</c:v>
                </c:pt>
                <c:pt idx="30">
                  <c:v>18</c:v>
                </c:pt>
                <c:pt idx="31">
                  <c:v>13</c:v>
                </c:pt>
                <c:pt idx="32">
                  <c:v>17</c:v>
                </c:pt>
                <c:pt idx="33">
                  <c:v>11</c:v>
                </c:pt>
                <c:pt idx="34">
                  <c:v>14</c:v>
                </c:pt>
                <c:pt idx="35">
                  <c:v>11</c:v>
                </c:pt>
                <c:pt idx="36">
                  <c:v>13</c:v>
                </c:pt>
                <c:pt idx="37">
                  <c:v>13</c:v>
                </c:pt>
                <c:pt idx="38">
                  <c:v>13</c:v>
                </c:pt>
                <c:pt idx="39">
                  <c:v>11</c:v>
                </c:pt>
                <c:pt idx="40">
                  <c:v>10</c:v>
                </c:pt>
                <c:pt idx="41">
                  <c:v>6</c:v>
                </c:pt>
                <c:pt idx="42">
                  <c:v>9</c:v>
                </c:pt>
                <c:pt idx="43">
                  <c:v>8</c:v>
                </c:pt>
                <c:pt idx="44">
                  <c:v>13</c:v>
                </c:pt>
                <c:pt idx="45">
                  <c:v>14</c:v>
                </c:pt>
                <c:pt idx="46">
                  <c:v>13</c:v>
                </c:pt>
                <c:pt idx="47">
                  <c:v>10</c:v>
                </c:pt>
                <c:pt idx="48">
                  <c:v>18</c:v>
                </c:pt>
                <c:pt idx="49">
                  <c:v>15</c:v>
                </c:pt>
                <c:pt idx="50">
                  <c:v>13</c:v>
                </c:pt>
                <c:pt idx="51">
                  <c:v>9</c:v>
                </c:pt>
                <c:pt idx="52">
                  <c:v>18</c:v>
                </c:pt>
                <c:pt idx="53">
                  <c:v>8</c:v>
                </c:pt>
                <c:pt idx="54">
                  <c:v>19</c:v>
                </c:pt>
                <c:pt idx="55">
                  <c:v>20</c:v>
                </c:pt>
                <c:pt idx="56">
                  <c:v>32</c:v>
                </c:pt>
                <c:pt idx="57">
                  <c:v>14</c:v>
                </c:pt>
                <c:pt idx="58">
                  <c:v>22</c:v>
                </c:pt>
                <c:pt idx="59">
                  <c:v>17</c:v>
                </c:pt>
                <c:pt idx="60">
                  <c:v>22</c:v>
                </c:pt>
                <c:pt idx="61">
                  <c:v>18</c:v>
                </c:pt>
                <c:pt idx="62">
                  <c:v>22</c:v>
                </c:pt>
                <c:pt idx="63">
                  <c:v>17</c:v>
                </c:pt>
                <c:pt idx="64">
                  <c:v>15</c:v>
                </c:pt>
                <c:pt idx="65">
                  <c:v>7</c:v>
                </c:pt>
                <c:pt idx="66">
                  <c:v>10</c:v>
                </c:pt>
                <c:pt idx="67">
                  <c:v>16</c:v>
                </c:pt>
                <c:pt idx="68">
                  <c:v>10</c:v>
                </c:pt>
                <c:pt idx="69">
                  <c:v>11</c:v>
                </c:pt>
                <c:pt idx="70">
                  <c:v>11</c:v>
                </c:pt>
                <c:pt idx="71">
                  <c:v>12</c:v>
                </c:pt>
                <c:pt idx="72">
                  <c:v>5</c:v>
                </c:pt>
                <c:pt idx="73">
                  <c:v>13</c:v>
                </c:pt>
                <c:pt idx="74">
                  <c:v>15</c:v>
                </c:pt>
                <c:pt idx="75">
                  <c:v>13</c:v>
                </c:pt>
                <c:pt idx="76">
                  <c:v>4</c:v>
                </c:pt>
                <c:pt idx="77">
                  <c:v>10</c:v>
                </c:pt>
                <c:pt idx="78">
                  <c:v>8</c:v>
                </c:pt>
                <c:pt idx="79">
                  <c:v>15</c:v>
                </c:pt>
                <c:pt idx="80">
                  <c:v>10</c:v>
                </c:pt>
                <c:pt idx="81">
                  <c:v>15</c:v>
                </c:pt>
                <c:pt idx="82">
                  <c:v>18</c:v>
                </c:pt>
                <c:pt idx="83">
                  <c:v>12</c:v>
                </c:pt>
                <c:pt idx="84">
                  <c:v>10</c:v>
                </c:pt>
                <c:pt idx="85">
                  <c:v>28</c:v>
                </c:pt>
                <c:pt idx="86">
                  <c:v>19</c:v>
                </c:pt>
                <c:pt idx="87">
                  <c:v>24</c:v>
                </c:pt>
                <c:pt idx="88">
                  <c:v>15</c:v>
                </c:pt>
                <c:pt idx="89">
                  <c:v>14</c:v>
                </c:pt>
                <c:pt idx="90">
                  <c:v>9</c:v>
                </c:pt>
                <c:pt idx="91">
                  <c:v>12</c:v>
                </c:pt>
                <c:pt idx="92">
                  <c:v>3</c:v>
                </c:pt>
                <c:pt idx="93">
                  <c:v>12</c:v>
                </c:pt>
                <c:pt idx="94">
                  <c:v>10</c:v>
                </c:pt>
                <c:pt idx="95">
                  <c:v>11</c:v>
                </c:pt>
                <c:pt idx="96">
                  <c:v>9</c:v>
                </c:pt>
                <c:pt idx="97">
                  <c:v>14</c:v>
                </c:pt>
                <c:pt idx="98">
                  <c:v>13</c:v>
                </c:pt>
                <c:pt idx="99">
                  <c:v>20</c:v>
                </c:pt>
                <c:pt idx="100">
                  <c:v>16</c:v>
                </c:pt>
                <c:pt idx="101">
                  <c:v>21</c:v>
                </c:pt>
                <c:pt idx="102">
                  <c:v>18</c:v>
                </c:pt>
                <c:pt idx="103">
                  <c:v>11</c:v>
                </c:pt>
                <c:pt idx="104">
                  <c:v>18</c:v>
                </c:pt>
                <c:pt idx="105">
                  <c:v>11</c:v>
                </c:pt>
                <c:pt idx="106">
                  <c:v>19</c:v>
                </c:pt>
                <c:pt idx="107">
                  <c:v>14</c:v>
                </c:pt>
                <c:pt idx="108">
                  <c:v>14</c:v>
                </c:pt>
                <c:pt idx="109">
                  <c:v>12</c:v>
                </c:pt>
                <c:pt idx="110">
                  <c:v>17</c:v>
                </c:pt>
                <c:pt idx="111">
                  <c:v>16</c:v>
                </c:pt>
                <c:pt idx="112">
                  <c:v>19</c:v>
                </c:pt>
                <c:pt idx="113">
                  <c:v>21</c:v>
                </c:pt>
                <c:pt idx="114">
                  <c:v>17</c:v>
                </c:pt>
                <c:pt idx="115">
                  <c:v>15</c:v>
                </c:pt>
                <c:pt idx="116">
                  <c:v>18</c:v>
                </c:pt>
                <c:pt idx="117">
                  <c:v>17</c:v>
                </c:pt>
                <c:pt idx="118">
                  <c:v>19</c:v>
                </c:pt>
                <c:pt idx="119">
                  <c:v>16</c:v>
                </c:pt>
                <c:pt idx="120">
                  <c:v>7</c:v>
                </c:pt>
                <c:pt idx="121">
                  <c:v>12</c:v>
                </c:pt>
                <c:pt idx="122">
                  <c:v>14</c:v>
                </c:pt>
                <c:pt idx="123">
                  <c:v>16</c:v>
                </c:pt>
                <c:pt idx="124">
                  <c:v>22</c:v>
                </c:pt>
                <c:pt idx="125">
                  <c:v>19</c:v>
                </c:pt>
                <c:pt idx="126">
                  <c:v>19</c:v>
                </c:pt>
                <c:pt idx="127">
                  <c:v>20</c:v>
                </c:pt>
                <c:pt idx="128">
                  <c:v>20</c:v>
                </c:pt>
                <c:pt idx="129">
                  <c:v>22</c:v>
                </c:pt>
                <c:pt idx="130">
                  <c:v>20</c:v>
                </c:pt>
                <c:pt idx="131">
                  <c:v>23</c:v>
                </c:pt>
                <c:pt idx="132">
                  <c:v>22</c:v>
                </c:pt>
                <c:pt idx="133">
                  <c:v>25</c:v>
                </c:pt>
                <c:pt idx="134">
                  <c:v>39</c:v>
                </c:pt>
                <c:pt idx="135">
                  <c:v>30</c:v>
                </c:pt>
                <c:pt idx="136">
                  <c:v>20</c:v>
                </c:pt>
                <c:pt idx="137">
                  <c:v>29</c:v>
                </c:pt>
                <c:pt idx="138">
                  <c:v>19</c:v>
                </c:pt>
                <c:pt idx="139">
                  <c:v>33</c:v>
                </c:pt>
                <c:pt idx="140">
                  <c:v>20</c:v>
                </c:pt>
                <c:pt idx="141">
                  <c:v>33</c:v>
                </c:pt>
                <c:pt idx="142">
                  <c:v>34</c:v>
                </c:pt>
                <c:pt idx="143">
                  <c:v>21</c:v>
                </c:pt>
                <c:pt idx="144">
                  <c:v>36</c:v>
                </c:pt>
                <c:pt idx="145">
                  <c:v>28</c:v>
                </c:pt>
                <c:pt idx="146">
                  <c:v>34</c:v>
                </c:pt>
                <c:pt idx="147">
                  <c:v>34</c:v>
                </c:pt>
                <c:pt idx="148">
                  <c:v>42</c:v>
                </c:pt>
                <c:pt idx="149">
                  <c:v>41</c:v>
                </c:pt>
                <c:pt idx="150">
                  <c:v>39</c:v>
                </c:pt>
                <c:pt idx="151">
                  <c:v>39</c:v>
                </c:pt>
                <c:pt idx="152">
                  <c:v>49</c:v>
                </c:pt>
                <c:pt idx="153">
                  <c:v>50</c:v>
                </c:pt>
                <c:pt idx="154">
                  <c:v>49</c:v>
                </c:pt>
                <c:pt idx="155">
                  <c:v>45</c:v>
                </c:pt>
                <c:pt idx="156">
                  <c:v>94</c:v>
                </c:pt>
                <c:pt idx="157">
                  <c:v>72</c:v>
                </c:pt>
                <c:pt idx="158">
                  <c:v>72</c:v>
                </c:pt>
                <c:pt idx="159">
                  <c:v>51</c:v>
                </c:pt>
                <c:pt idx="160">
                  <c:v>77</c:v>
                </c:pt>
                <c:pt idx="161">
                  <c:v>50</c:v>
                </c:pt>
                <c:pt idx="162">
                  <c:v>58</c:v>
                </c:pt>
                <c:pt idx="163">
                  <c:v>52</c:v>
                </c:pt>
                <c:pt idx="164">
                  <c:v>49</c:v>
                </c:pt>
                <c:pt idx="165">
                  <c:v>68</c:v>
                </c:pt>
                <c:pt idx="166">
                  <c:v>51</c:v>
                </c:pt>
                <c:pt idx="167">
                  <c:v>56</c:v>
                </c:pt>
                <c:pt idx="168">
                  <c:v>58</c:v>
                </c:pt>
                <c:pt idx="169">
                  <c:v>75</c:v>
                </c:pt>
                <c:pt idx="170">
                  <c:v>71</c:v>
                </c:pt>
                <c:pt idx="171">
                  <c:v>70</c:v>
                </c:pt>
                <c:pt idx="172">
                  <c:v>78</c:v>
                </c:pt>
                <c:pt idx="173">
                  <c:v>97</c:v>
                </c:pt>
                <c:pt idx="174">
                  <c:v>83</c:v>
                </c:pt>
                <c:pt idx="175">
                  <c:v>97</c:v>
                </c:pt>
                <c:pt idx="176">
                  <c:v>88</c:v>
                </c:pt>
                <c:pt idx="177">
                  <c:v>80</c:v>
                </c:pt>
                <c:pt idx="178">
                  <c:v>122</c:v>
                </c:pt>
                <c:pt idx="179">
                  <c:v>101</c:v>
                </c:pt>
                <c:pt idx="180">
                  <c:v>110</c:v>
                </c:pt>
                <c:pt idx="181">
                  <c:v>65</c:v>
                </c:pt>
                <c:pt idx="182">
                  <c:v>90</c:v>
                </c:pt>
                <c:pt idx="183">
                  <c:v>82</c:v>
                </c:pt>
                <c:pt idx="184">
                  <c:v>78</c:v>
                </c:pt>
                <c:pt idx="185">
                  <c:v>80</c:v>
                </c:pt>
                <c:pt idx="186">
                  <c:v>85</c:v>
                </c:pt>
                <c:pt idx="187">
                  <c:v>112</c:v>
                </c:pt>
                <c:pt idx="188">
                  <c:v>102</c:v>
                </c:pt>
                <c:pt idx="189">
                  <c:v>97</c:v>
                </c:pt>
                <c:pt idx="190">
                  <c:v>105</c:v>
                </c:pt>
                <c:pt idx="191">
                  <c:v>100</c:v>
                </c:pt>
                <c:pt idx="192">
                  <c:v>104</c:v>
                </c:pt>
                <c:pt idx="193">
                  <c:v>100</c:v>
                </c:pt>
                <c:pt idx="194">
                  <c:v>97</c:v>
                </c:pt>
                <c:pt idx="195">
                  <c:v>106</c:v>
                </c:pt>
                <c:pt idx="196">
                  <c:v>87</c:v>
                </c:pt>
                <c:pt idx="197">
                  <c:v>77</c:v>
                </c:pt>
                <c:pt idx="198">
                  <c:v>101</c:v>
                </c:pt>
                <c:pt idx="199">
                  <c:v>72</c:v>
                </c:pt>
                <c:pt idx="200">
                  <c:v>81</c:v>
                </c:pt>
                <c:pt idx="201">
                  <c:v>90</c:v>
                </c:pt>
                <c:pt idx="202">
                  <c:v>101</c:v>
                </c:pt>
                <c:pt idx="203">
                  <c:v>108</c:v>
                </c:pt>
                <c:pt idx="204">
                  <c:v>83</c:v>
                </c:pt>
                <c:pt idx="205">
                  <c:v>77</c:v>
                </c:pt>
                <c:pt idx="206">
                  <c:v>78</c:v>
                </c:pt>
                <c:pt idx="207">
                  <c:v>72</c:v>
                </c:pt>
                <c:pt idx="208">
                  <c:v>84</c:v>
                </c:pt>
                <c:pt idx="209">
                  <c:v>107</c:v>
                </c:pt>
                <c:pt idx="210">
                  <c:v>95</c:v>
                </c:pt>
                <c:pt idx="211">
                  <c:v>115</c:v>
                </c:pt>
                <c:pt idx="212">
                  <c:v>114</c:v>
                </c:pt>
                <c:pt idx="213">
                  <c:v>100</c:v>
                </c:pt>
                <c:pt idx="214">
                  <c:v>114</c:v>
                </c:pt>
                <c:pt idx="215">
                  <c:v>96</c:v>
                </c:pt>
                <c:pt idx="216">
                  <c:v>107</c:v>
                </c:pt>
                <c:pt idx="217">
                  <c:v>116</c:v>
                </c:pt>
                <c:pt idx="218">
                  <c:v>96</c:v>
                </c:pt>
                <c:pt idx="219">
                  <c:v>159</c:v>
                </c:pt>
                <c:pt idx="220">
                  <c:v>119</c:v>
                </c:pt>
                <c:pt idx="221">
                  <c:v>109</c:v>
                </c:pt>
                <c:pt idx="222">
                  <c:v>137</c:v>
                </c:pt>
                <c:pt idx="223">
                  <c:v>144</c:v>
                </c:pt>
                <c:pt idx="224">
                  <c:v>131</c:v>
                </c:pt>
                <c:pt idx="225">
                  <c:v>109</c:v>
                </c:pt>
                <c:pt idx="226">
                  <c:v>112</c:v>
                </c:pt>
                <c:pt idx="227">
                  <c:v>100</c:v>
                </c:pt>
                <c:pt idx="228">
                  <c:v>138</c:v>
                </c:pt>
                <c:pt idx="229">
                  <c:v>130</c:v>
                </c:pt>
                <c:pt idx="230">
                  <c:v>159</c:v>
                </c:pt>
                <c:pt idx="231">
                  <c:v>130</c:v>
                </c:pt>
                <c:pt idx="232">
                  <c:v>111</c:v>
                </c:pt>
                <c:pt idx="233">
                  <c:v>116</c:v>
                </c:pt>
                <c:pt idx="234">
                  <c:v>77</c:v>
                </c:pt>
                <c:pt idx="235">
                  <c:v>94</c:v>
                </c:pt>
                <c:pt idx="236">
                  <c:v>107</c:v>
                </c:pt>
                <c:pt idx="237">
                  <c:v>92</c:v>
                </c:pt>
                <c:pt idx="238">
                  <c:v>92</c:v>
                </c:pt>
                <c:pt idx="239">
                  <c:v>81</c:v>
                </c:pt>
                <c:pt idx="240">
                  <c:v>112</c:v>
                </c:pt>
                <c:pt idx="241">
                  <c:v>93</c:v>
                </c:pt>
                <c:pt idx="242">
                  <c:v>107</c:v>
                </c:pt>
                <c:pt idx="243">
                  <c:v>101</c:v>
                </c:pt>
                <c:pt idx="244">
                  <c:v>83</c:v>
                </c:pt>
                <c:pt idx="245">
                  <c:v>128</c:v>
                </c:pt>
                <c:pt idx="246">
                  <c:v>115</c:v>
                </c:pt>
                <c:pt idx="247">
                  <c:v>95</c:v>
                </c:pt>
                <c:pt idx="248">
                  <c:v>115</c:v>
                </c:pt>
                <c:pt idx="249">
                  <c:v>108</c:v>
                </c:pt>
                <c:pt idx="250">
                  <c:v>113</c:v>
                </c:pt>
                <c:pt idx="251">
                  <c:v>240</c:v>
                </c:pt>
                <c:pt idx="252">
                  <c:v>144</c:v>
                </c:pt>
                <c:pt idx="253">
                  <c:v>149</c:v>
                </c:pt>
                <c:pt idx="254">
                  <c:v>101</c:v>
                </c:pt>
                <c:pt idx="255">
                  <c:v>113</c:v>
                </c:pt>
                <c:pt idx="256">
                  <c:v>112</c:v>
                </c:pt>
                <c:pt idx="257">
                  <c:v>104</c:v>
                </c:pt>
                <c:pt idx="258">
                  <c:v>110</c:v>
                </c:pt>
                <c:pt idx="259">
                  <c:v>110</c:v>
                </c:pt>
                <c:pt idx="260">
                  <c:v>157</c:v>
                </c:pt>
                <c:pt idx="261">
                  <c:v>129</c:v>
                </c:pt>
                <c:pt idx="262">
                  <c:v>116</c:v>
                </c:pt>
                <c:pt idx="263">
                  <c:v>112</c:v>
                </c:pt>
                <c:pt idx="264">
                  <c:v>140</c:v>
                </c:pt>
                <c:pt idx="265">
                  <c:v>160</c:v>
                </c:pt>
                <c:pt idx="266">
                  <c:v>87</c:v>
                </c:pt>
                <c:pt idx="267">
                  <c:v>105</c:v>
                </c:pt>
                <c:pt idx="268">
                  <c:v>98</c:v>
                </c:pt>
                <c:pt idx="269">
                  <c:v>108</c:v>
                </c:pt>
                <c:pt idx="270">
                  <c:v>111</c:v>
                </c:pt>
                <c:pt idx="271">
                  <c:v>169</c:v>
                </c:pt>
                <c:pt idx="272">
                  <c:v>125</c:v>
                </c:pt>
                <c:pt idx="273">
                  <c:v>111</c:v>
                </c:pt>
                <c:pt idx="274">
                  <c:v>106</c:v>
                </c:pt>
                <c:pt idx="275">
                  <c:v>86</c:v>
                </c:pt>
                <c:pt idx="276">
                  <c:v>135</c:v>
                </c:pt>
                <c:pt idx="277">
                  <c:v>99</c:v>
                </c:pt>
                <c:pt idx="278">
                  <c:v>107</c:v>
                </c:pt>
                <c:pt idx="279">
                  <c:v>122</c:v>
                </c:pt>
                <c:pt idx="280">
                  <c:v>125</c:v>
                </c:pt>
                <c:pt idx="281">
                  <c:v>127</c:v>
                </c:pt>
                <c:pt idx="282">
                  <c:v>174</c:v>
                </c:pt>
                <c:pt idx="283">
                  <c:v>147</c:v>
                </c:pt>
                <c:pt idx="284">
                  <c:v>139</c:v>
                </c:pt>
                <c:pt idx="285">
                  <c:v>134</c:v>
                </c:pt>
                <c:pt idx="286">
                  <c:v>154</c:v>
                </c:pt>
                <c:pt idx="287">
                  <c:v>117</c:v>
                </c:pt>
                <c:pt idx="288">
                  <c:v>121</c:v>
                </c:pt>
                <c:pt idx="289">
                  <c:v>109</c:v>
                </c:pt>
                <c:pt idx="290">
                  <c:v>135</c:v>
                </c:pt>
                <c:pt idx="291">
                  <c:v>114</c:v>
                </c:pt>
                <c:pt idx="292">
                  <c:v>108</c:v>
                </c:pt>
                <c:pt idx="293">
                  <c:v>133</c:v>
                </c:pt>
                <c:pt idx="294">
                  <c:v>102</c:v>
                </c:pt>
                <c:pt idx="295">
                  <c:v>95</c:v>
                </c:pt>
                <c:pt idx="296">
                  <c:v>117</c:v>
                </c:pt>
                <c:pt idx="297">
                  <c:v>95</c:v>
                </c:pt>
                <c:pt idx="298">
                  <c:v>97</c:v>
                </c:pt>
                <c:pt idx="299">
                  <c:v>93</c:v>
                </c:pt>
                <c:pt idx="300">
                  <c:v>105</c:v>
                </c:pt>
                <c:pt idx="301">
                  <c:v>131</c:v>
                </c:pt>
                <c:pt idx="302">
                  <c:v>131</c:v>
                </c:pt>
                <c:pt idx="303">
                  <c:v>127</c:v>
                </c:pt>
                <c:pt idx="304">
                  <c:v>104</c:v>
                </c:pt>
                <c:pt idx="305">
                  <c:v>126</c:v>
                </c:pt>
                <c:pt idx="306">
                  <c:v>128</c:v>
                </c:pt>
                <c:pt idx="307">
                  <c:v>130</c:v>
                </c:pt>
                <c:pt idx="308">
                  <c:v>172</c:v>
                </c:pt>
                <c:pt idx="309">
                  <c:v>193</c:v>
                </c:pt>
                <c:pt idx="310">
                  <c:v>165</c:v>
                </c:pt>
                <c:pt idx="311">
                  <c:v>162</c:v>
                </c:pt>
                <c:pt idx="312">
                  <c:v>163</c:v>
                </c:pt>
                <c:pt idx="313">
                  <c:v>179</c:v>
                </c:pt>
                <c:pt idx="314">
                  <c:v>664</c:v>
                </c:pt>
                <c:pt idx="315">
                  <c:v>205</c:v>
                </c:pt>
                <c:pt idx="316">
                  <c:v>165</c:v>
                </c:pt>
                <c:pt idx="317">
                  <c:v>173</c:v>
                </c:pt>
                <c:pt idx="318">
                  <c:v>179</c:v>
                </c:pt>
                <c:pt idx="319">
                  <c:v>159</c:v>
                </c:pt>
                <c:pt idx="320">
                  <c:v>169</c:v>
                </c:pt>
                <c:pt idx="321">
                  <c:v>195</c:v>
                </c:pt>
                <c:pt idx="322">
                  <c:v>163</c:v>
                </c:pt>
                <c:pt idx="323">
                  <c:v>151</c:v>
                </c:pt>
                <c:pt idx="324">
                  <c:v>152</c:v>
                </c:pt>
                <c:pt idx="325">
                  <c:v>133</c:v>
                </c:pt>
                <c:pt idx="326">
                  <c:v>135</c:v>
                </c:pt>
                <c:pt idx="327">
                  <c:v>168</c:v>
                </c:pt>
                <c:pt idx="328">
                  <c:v>148</c:v>
                </c:pt>
                <c:pt idx="329">
                  <c:v>183</c:v>
                </c:pt>
                <c:pt idx="330">
                  <c:v>135</c:v>
                </c:pt>
                <c:pt idx="331">
                  <c:v>144</c:v>
                </c:pt>
                <c:pt idx="332">
                  <c:v>158</c:v>
                </c:pt>
                <c:pt idx="333">
                  <c:v>136</c:v>
                </c:pt>
                <c:pt idx="334">
                  <c:v>143</c:v>
                </c:pt>
                <c:pt idx="335">
                  <c:v>161</c:v>
                </c:pt>
                <c:pt idx="336">
                  <c:v>153</c:v>
                </c:pt>
                <c:pt idx="337">
                  <c:v>161</c:v>
                </c:pt>
                <c:pt idx="338">
                  <c:v>174</c:v>
                </c:pt>
                <c:pt idx="339">
                  <c:v>130</c:v>
                </c:pt>
                <c:pt idx="340">
                  <c:v>168</c:v>
                </c:pt>
                <c:pt idx="341">
                  <c:v>165</c:v>
                </c:pt>
                <c:pt idx="342">
                  <c:v>177</c:v>
                </c:pt>
                <c:pt idx="343">
                  <c:v>197</c:v>
                </c:pt>
                <c:pt idx="344">
                  <c:v>205</c:v>
                </c:pt>
                <c:pt idx="345">
                  <c:v>533</c:v>
                </c:pt>
                <c:pt idx="346">
                  <c:v>253</c:v>
                </c:pt>
                <c:pt idx="347">
                  <c:v>269</c:v>
                </c:pt>
                <c:pt idx="348">
                  <c:v>222</c:v>
                </c:pt>
                <c:pt idx="349">
                  <c:v>267</c:v>
                </c:pt>
                <c:pt idx="350">
                  <c:v>265</c:v>
                </c:pt>
                <c:pt idx="351">
                  <c:v>304</c:v>
                </c:pt>
                <c:pt idx="352">
                  <c:v>258</c:v>
                </c:pt>
                <c:pt idx="353">
                  <c:v>223</c:v>
                </c:pt>
                <c:pt idx="354">
                  <c:v>229</c:v>
                </c:pt>
                <c:pt idx="355">
                  <c:v>205</c:v>
                </c:pt>
                <c:pt idx="356">
                  <c:v>263</c:v>
                </c:pt>
                <c:pt idx="357">
                  <c:v>208</c:v>
                </c:pt>
                <c:pt idx="358">
                  <c:v>253</c:v>
                </c:pt>
                <c:pt idx="359">
                  <c:v>239</c:v>
                </c:pt>
                <c:pt idx="360">
                  <c:v>277</c:v>
                </c:pt>
                <c:pt idx="361">
                  <c:v>238</c:v>
                </c:pt>
                <c:pt idx="362">
                  <c:v>228</c:v>
                </c:pt>
                <c:pt idx="363">
                  <c:v>262</c:v>
                </c:pt>
                <c:pt idx="364">
                  <c:v>195</c:v>
                </c:pt>
                <c:pt idx="365">
                  <c:v>203</c:v>
                </c:pt>
                <c:pt idx="366">
                  <c:v>185</c:v>
                </c:pt>
                <c:pt idx="367">
                  <c:v>268</c:v>
                </c:pt>
                <c:pt idx="368">
                  <c:v>353</c:v>
                </c:pt>
                <c:pt idx="369">
                  <c:v>445</c:v>
                </c:pt>
                <c:pt idx="370">
                  <c:v>348</c:v>
                </c:pt>
                <c:pt idx="371">
                  <c:v>308</c:v>
                </c:pt>
                <c:pt idx="372">
                  <c:v>339</c:v>
                </c:pt>
                <c:pt idx="373">
                  <c:v>262</c:v>
                </c:pt>
                <c:pt idx="374">
                  <c:v>285</c:v>
                </c:pt>
                <c:pt idx="375">
                  <c:v>207</c:v>
                </c:pt>
                <c:pt idx="376">
                  <c:v>300</c:v>
                </c:pt>
                <c:pt idx="377">
                  <c:v>273</c:v>
                </c:pt>
                <c:pt idx="378">
                  <c:v>224</c:v>
                </c:pt>
                <c:pt idx="379">
                  <c:v>151</c:v>
                </c:pt>
                <c:pt idx="380">
                  <c:v>162</c:v>
                </c:pt>
                <c:pt idx="381">
                  <c:v>161</c:v>
                </c:pt>
                <c:pt idx="382">
                  <c:v>186</c:v>
                </c:pt>
                <c:pt idx="383">
                  <c:v>164</c:v>
                </c:pt>
                <c:pt idx="384">
                  <c:v>135</c:v>
                </c:pt>
                <c:pt idx="385">
                  <c:v>149</c:v>
                </c:pt>
                <c:pt idx="386">
                  <c:v>168</c:v>
                </c:pt>
                <c:pt idx="387">
                  <c:v>171</c:v>
                </c:pt>
                <c:pt idx="388">
                  <c:v>166</c:v>
                </c:pt>
                <c:pt idx="389">
                  <c:v>144</c:v>
                </c:pt>
                <c:pt idx="390">
                  <c:v>145</c:v>
                </c:pt>
                <c:pt idx="391">
                  <c:v>146</c:v>
                </c:pt>
                <c:pt idx="392">
                  <c:v>136</c:v>
                </c:pt>
                <c:pt idx="393">
                  <c:v>120</c:v>
                </c:pt>
                <c:pt idx="394">
                  <c:v>126</c:v>
                </c:pt>
                <c:pt idx="395">
                  <c:v>96</c:v>
                </c:pt>
                <c:pt idx="396">
                  <c:v>107</c:v>
                </c:pt>
                <c:pt idx="397">
                  <c:v>115</c:v>
                </c:pt>
                <c:pt idx="398">
                  <c:v>128</c:v>
                </c:pt>
                <c:pt idx="399">
                  <c:v>133</c:v>
                </c:pt>
                <c:pt idx="400">
                  <c:v>143</c:v>
                </c:pt>
                <c:pt idx="401">
                  <c:v>179</c:v>
                </c:pt>
                <c:pt idx="402">
                  <c:v>161</c:v>
                </c:pt>
                <c:pt idx="403">
                  <c:v>166</c:v>
                </c:pt>
                <c:pt idx="404">
                  <c:v>160</c:v>
                </c:pt>
                <c:pt idx="405">
                  <c:v>192</c:v>
                </c:pt>
                <c:pt idx="406">
                  <c:v>198</c:v>
                </c:pt>
                <c:pt idx="407">
                  <c:v>190</c:v>
                </c:pt>
                <c:pt idx="408">
                  <c:v>191</c:v>
                </c:pt>
                <c:pt idx="409">
                  <c:v>265</c:v>
                </c:pt>
                <c:pt idx="410">
                  <c:v>302</c:v>
                </c:pt>
                <c:pt idx="411">
                  <c:v>318</c:v>
                </c:pt>
                <c:pt idx="412">
                  <c:v>271</c:v>
                </c:pt>
                <c:pt idx="413">
                  <c:v>242</c:v>
                </c:pt>
                <c:pt idx="414">
                  <c:v>178</c:v>
                </c:pt>
                <c:pt idx="415">
                  <c:v>192</c:v>
                </c:pt>
                <c:pt idx="416">
                  <c:v>195</c:v>
                </c:pt>
                <c:pt idx="417">
                  <c:v>204</c:v>
                </c:pt>
                <c:pt idx="418">
                  <c:v>239</c:v>
                </c:pt>
                <c:pt idx="419">
                  <c:v>226</c:v>
                </c:pt>
                <c:pt idx="420">
                  <c:v>202</c:v>
                </c:pt>
                <c:pt idx="421">
                  <c:v>218</c:v>
                </c:pt>
                <c:pt idx="422">
                  <c:v>268</c:v>
                </c:pt>
                <c:pt idx="423">
                  <c:v>171</c:v>
                </c:pt>
                <c:pt idx="424">
                  <c:v>183</c:v>
                </c:pt>
                <c:pt idx="425">
                  <c:v>207</c:v>
                </c:pt>
                <c:pt idx="426">
                  <c:v>168</c:v>
                </c:pt>
                <c:pt idx="427">
                  <c:v>190</c:v>
                </c:pt>
                <c:pt idx="428">
                  <c:v>221</c:v>
                </c:pt>
                <c:pt idx="429">
                  <c:v>203</c:v>
                </c:pt>
                <c:pt idx="430">
                  <c:v>189</c:v>
                </c:pt>
                <c:pt idx="431">
                  <c:v>205</c:v>
                </c:pt>
                <c:pt idx="432">
                  <c:v>270</c:v>
                </c:pt>
                <c:pt idx="433">
                  <c:v>229</c:v>
                </c:pt>
                <c:pt idx="434">
                  <c:v>233</c:v>
                </c:pt>
                <c:pt idx="435">
                  <c:v>197</c:v>
                </c:pt>
                <c:pt idx="436">
                  <c:v>199</c:v>
                </c:pt>
                <c:pt idx="437">
                  <c:v>230</c:v>
                </c:pt>
                <c:pt idx="438">
                  <c:v>194</c:v>
                </c:pt>
                <c:pt idx="439">
                  <c:v>243</c:v>
                </c:pt>
                <c:pt idx="440">
                  <c:v>200</c:v>
                </c:pt>
                <c:pt idx="441">
                  <c:v>208</c:v>
                </c:pt>
                <c:pt idx="442">
                  <c:v>229</c:v>
                </c:pt>
                <c:pt idx="443">
                  <c:v>179</c:v>
                </c:pt>
                <c:pt idx="444">
                  <c:v>212</c:v>
                </c:pt>
                <c:pt idx="445">
                  <c:v>190</c:v>
                </c:pt>
                <c:pt idx="446">
                  <c:v>197</c:v>
                </c:pt>
                <c:pt idx="447">
                  <c:v>198</c:v>
                </c:pt>
                <c:pt idx="448">
                  <c:v>245</c:v>
                </c:pt>
                <c:pt idx="449">
                  <c:v>301</c:v>
                </c:pt>
                <c:pt idx="450">
                  <c:v>258</c:v>
                </c:pt>
                <c:pt idx="451">
                  <c:v>291</c:v>
                </c:pt>
                <c:pt idx="452">
                  <c:v>243</c:v>
                </c:pt>
                <c:pt idx="453">
                  <c:v>226</c:v>
                </c:pt>
              </c:numCache>
            </c:numRef>
          </c:yVal>
          <c:smooth val="0"/>
          <c:extLst>
            <c:ext xmlns:c16="http://schemas.microsoft.com/office/drawing/2014/chart" uri="{C3380CC4-5D6E-409C-BE32-E72D297353CC}">
              <c16:uniqueId val="{00000000-37B1-4A97-9448-B23EC2BF47DE}"/>
            </c:ext>
          </c:extLst>
        </c:ser>
        <c:dLbls>
          <c:showLegendKey val="0"/>
          <c:showVal val="0"/>
          <c:showCatName val="0"/>
          <c:showSerName val="0"/>
          <c:showPercent val="0"/>
          <c:showBubbleSize val="0"/>
        </c:dLbls>
        <c:axId val="583614207"/>
        <c:axId val="583609407"/>
      </c:scatterChart>
      <c:valAx>
        <c:axId val="58361420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330" dirty="0">
                    <a:latin typeface="Calibri" panose="020F0502020204030204" pitchFamily="34" charset="0"/>
                    <a:ea typeface="Calibri" panose="020F0502020204030204" pitchFamily="34" charset="0"/>
                    <a:cs typeface="Calibri" panose="020F0502020204030204" pitchFamily="34" charset="0"/>
                  </a:rPr>
                  <a:t>Data</a:t>
                </a:r>
                <a:r>
                  <a:rPr lang="en-US" sz="1330" baseline="0" dirty="0">
                    <a:latin typeface="Calibri" panose="020F0502020204030204" pitchFamily="34" charset="0"/>
                    <a:ea typeface="Calibri" panose="020F0502020204030204" pitchFamily="34" charset="0"/>
                    <a:cs typeface="Calibri" panose="020F0502020204030204" pitchFamily="34" charset="0"/>
                  </a:rPr>
                  <a:t> transaction</a:t>
                </a:r>
                <a:endParaRPr lang="en-US" sz="1330" dirty="0">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3609407"/>
        <c:crosses val="autoZero"/>
        <c:crossBetween val="midCat"/>
      </c:valAx>
      <c:valAx>
        <c:axId val="583609407"/>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330" dirty="0">
                    <a:latin typeface="Calibri" panose="020F0502020204030204" pitchFamily="34" charset="0"/>
                    <a:ea typeface="Calibri" panose="020F0502020204030204" pitchFamily="34" charset="0"/>
                    <a:cs typeface="Calibri" panose="020F0502020204030204" pitchFamily="34" charset="0"/>
                  </a:rPr>
                  <a:t>Total transaction</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3614207"/>
        <c:crosses val="autoZero"/>
        <c:crossBetween val="midCat"/>
        <c:majorUnit val="200"/>
      </c:valAx>
      <c:spPr>
        <a:noFill/>
        <a:ln>
          <a:solidFill>
            <a:schemeClr val="bg1">
              <a:lumMod val="7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Champions</cx:pt>
          <cx:pt idx="1">Hibernating customers</cx:pt>
          <cx:pt idx="2">Lost customers</cx:pt>
          <cx:pt idx="3">At Risk</cx:pt>
          <cx:pt idx="4">New Customers</cx:pt>
          <cx:pt idx="5">Loyal</cx:pt>
          <cx:pt idx="6">Potential Loyalist</cx:pt>
          <cx:pt idx="7">Cannot Lose Them</cx:pt>
          <cx:pt idx="8">Promising</cx:pt>
          <cx:pt idx="9">About To Sleep</cx:pt>
          <cx:pt idx="10">Need Attention</cx:pt>
          <cx:pt idx="11">About To Sleep or Hibernating customers</cx:pt>
        </cx:lvl>
      </cx:strDim>
      <cx:numDim type="size">
        <cx:f>Sheet1!$B$2:$B$13</cx:f>
        <cx:lvl ptCount="12" formatCode="0.0%">
          <cx:pt idx="0">0.17180000000000001</cx:pt>
          <cx:pt idx="1">0.1381</cx:pt>
          <cx:pt idx="2">0.1013</cx:pt>
          <cx:pt idx="3">0.095100000000000004</cx:pt>
          <cx:pt idx="4">0.093100000000000002</cx:pt>
          <cx:pt idx="5">0.091999999999999998</cx:pt>
          <cx:pt idx="6">0.089999999999999997</cx:pt>
          <cx:pt idx="7">0.056599999999999998</cx:pt>
          <cx:pt idx="8">0.056000000000000001</cx:pt>
          <cx:pt idx="9">0.052600000000000001</cx:pt>
          <cx:pt idx="10">0.052299999999999999</cx:pt>
          <cx:pt idx="11">0.0011000000000000001</cx:pt>
        </cx:lvl>
      </cx:numDim>
    </cx:data>
  </cx:chartData>
  <cx:chart>
    <cx:plotArea>
      <cx:plotAreaRegion>
        <cx:series layoutId="treemap" uniqueId="{F0FD2AE2-B6ED-4D78-A44D-CE8926161E4F}">
          <cx:tx>
            <cx:txData>
              <cx:f>Sheet1!$B$1</cx:f>
              <cx:v>Series1</cx:v>
            </cx:txData>
          </cx:tx>
          <cx:spPr>
            <a:solidFill>
              <a:srgbClr val="1153BF"/>
            </a:solidFill>
          </cx:spPr>
          <cx:dataLabels>
            <cx:txPr>
              <a:bodyPr spcFirstLastPara="1" vertOverflow="ellipsis" horzOverflow="overflow" wrap="square" lIns="0" tIns="0" rIns="0" bIns="0" anchor="ctr" anchorCtr="1"/>
              <a:lstStyle/>
              <a:p>
                <a:pPr algn="ctr" rtl="0">
                  <a:defRPr>
                    <a:latin typeface="Calibri" panose="020F0502020204030204" pitchFamily="34" charset="0"/>
                    <a:ea typeface="Calibri" panose="020F0502020204030204" pitchFamily="34" charset="0"/>
                    <a:cs typeface="Calibri" panose="020F0502020204030204" pitchFamily="34" charset="0"/>
                  </a:defRPr>
                </a:pPr>
                <a:endParaRPr lang="en-US" sz="1197" b="0" i="0" u="none" strike="noStrike" baseline="0">
                  <a:solidFill>
                    <a:prstClr val="white"/>
                  </a:solidFill>
                  <a:latin typeface="Calibri" panose="020F0502020204030204" pitchFamily="34" charset="0"/>
                  <a:ea typeface="Calibri" panose="020F0502020204030204" pitchFamily="34" charset="0"/>
                  <a:cs typeface="Calibri" panose="020F0502020204030204" pitchFamily="34" charset="0"/>
                </a:endParaRPr>
              </a:p>
            </cx:txPr>
            <cx:visibility seriesName="0" categoryName="1" value="1"/>
            <cx:separator>
</cx:separator>
          </cx:dataLabels>
          <cx:dataId val="0"/>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37_63BEDEFA.xml><?xml version="1.0" encoding="utf-8"?>
<p188:cmLst xmlns:a="http://schemas.openxmlformats.org/drawingml/2006/main" xmlns:r="http://schemas.openxmlformats.org/officeDocument/2006/relationships" xmlns:p188="http://schemas.microsoft.com/office/powerpoint/2018/8/main">
  <p188:cm id="{B2077948-0B66-4B57-92FA-4B696B144326}" authorId="{82E504EA-FA0C-A736-D435-924829AE1C26}" created="2025-02-27T04:59:04.586">
    <pc:sldMkLst xmlns:pc="http://schemas.microsoft.com/office/powerpoint/2013/main/command">
      <pc:docMk/>
      <pc:sldMk cId="1673453306" sldId="311"/>
    </pc:sldMkLst>
    <p188:txBody>
      <a:bodyPr/>
      <a:lstStyle/>
      <a:p>
        <a:r>
          <a:rPr lang="en-US"/>
          <a:t>Spending for each service is already accounted for in the total spending, so in this analysis, I will use Pearson's correlation coefficient to examine the relationship and direction of change between these two variables. More advanced techniques, such as regression or decision trees, are not applicable here, as they would not provide significant additional insights for interpretation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95F70E-2283-4B6D-D27D-3F5B322B3E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8980A6-71B9-0F66-1AFC-4A943DF385B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99A1C9-DD1B-4AC6-A1CF-4B389C53C67D}" type="datetimeFigureOut">
              <a:rPr lang="en-US" smtClean="0"/>
              <a:t>2/27/2025</a:t>
            </a:fld>
            <a:endParaRPr lang="en-US"/>
          </a:p>
        </p:txBody>
      </p:sp>
      <p:sp>
        <p:nvSpPr>
          <p:cNvPr id="4" name="Footer Placeholder 3">
            <a:extLst>
              <a:ext uri="{FF2B5EF4-FFF2-40B4-BE49-F238E27FC236}">
                <a16:creationId xmlns:a16="http://schemas.microsoft.com/office/drawing/2014/main" id="{1999F6D3-2918-21C8-43D5-E5B39923EA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9E8FEB-9BF2-E4D8-C15D-82990E98E5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CFECEB-146C-4BCF-BF70-FD8A5FD819C1}" type="slidenum">
              <a:rPr lang="en-US" smtClean="0"/>
              <a:t>‹#›</a:t>
            </a:fld>
            <a:endParaRPr lang="en-US"/>
          </a:p>
        </p:txBody>
      </p:sp>
    </p:spTree>
    <p:extLst>
      <p:ext uri="{BB962C8B-B14F-4D97-AF65-F5344CB8AC3E}">
        <p14:creationId xmlns:p14="http://schemas.microsoft.com/office/powerpoint/2010/main" val="41969740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53D37-A020-4D69-ADA3-0FFE1FCD8893}"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F9B8F-44D1-479C-AD48-55AC12F4EC5A}" type="slidenum">
              <a:rPr lang="en-US" smtClean="0"/>
              <a:t>‹#›</a:t>
            </a:fld>
            <a:endParaRPr lang="en-US"/>
          </a:p>
        </p:txBody>
      </p:sp>
    </p:spTree>
    <p:extLst>
      <p:ext uri="{BB962C8B-B14F-4D97-AF65-F5344CB8AC3E}">
        <p14:creationId xmlns:p14="http://schemas.microsoft.com/office/powerpoint/2010/main" val="10997303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1F9B8F-44D1-479C-AD48-55AC12F4EC5A}" type="slidenum">
              <a:rPr lang="en-US" smtClean="0"/>
              <a:t>7</a:t>
            </a:fld>
            <a:endParaRPr lang="en-US"/>
          </a:p>
        </p:txBody>
      </p:sp>
    </p:spTree>
    <p:extLst>
      <p:ext uri="{BB962C8B-B14F-4D97-AF65-F5344CB8AC3E}">
        <p14:creationId xmlns:p14="http://schemas.microsoft.com/office/powerpoint/2010/main" val="20155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881F9B8F-44D1-479C-AD48-55AC12F4EC5A}" type="slidenum">
              <a:rPr lang="en-US" smtClean="0"/>
              <a:t>11</a:t>
            </a:fld>
            <a:endParaRPr lang="en-US"/>
          </a:p>
        </p:txBody>
      </p:sp>
    </p:spTree>
    <p:extLst>
      <p:ext uri="{BB962C8B-B14F-4D97-AF65-F5344CB8AC3E}">
        <p14:creationId xmlns:p14="http://schemas.microsoft.com/office/powerpoint/2010/main" val="30221901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840C4DEA-1B1B-5D44-E8E8-EF346C3E3D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24000"/>
                    </a14:imgEffect>
                    <a14:imgEffect>
                      <a14:colorTemperature colorTemp="4381"/>
                    </a14:imgEffect>
                    <a14:imgEffect>
                      <a14:brightnessContrast bright="8000"/>
                    </a14:imgEffect>
                  </a14:imgLayer>
                </a14:imgProps>
              </a:ext>
              <a:ext uri="{28A0092B-C50C-407E-A947-70E740481C1C}">
                <a14:useLocalDpi xmlns:a14="http://schemas.microsoft.com/office/drawing/2010/main" val="0"/>
              </a:ext>
            </a:extLst>
          </a:blip>
          <a:srcRect t="-186" b="15813"/>
          <a:stretch/>
        </p:blipFill>
        <p:spPr>
          <a:xfrm>
            <a:off x="9" y="-13825"/>
            <a:ext cx="12191984" cy="6883395"/>
          </a:xfrm>
          <a:prstGeom prst="rect">
            <a:avLst/>
          </a:prstGeom>
        </p:spPr>
      </p:pic>
      <p:sp>
        <p:nvSpPr>
          <p:cNvPr id="5" name="Footer Placeholder 4">
            <a:extLst>
              <a:ext uri="{FF2B5EF4-FFF2-40B4-BE49-F238E27FC236}">
                <a16:creationId xmlns:a16="http://schemas.microsoft.com/office/drawing/2014/main" id="{7BD2E0F0-61F6-2CE8-368A-AF7A27BA14A4}"/>
              </a:ext>
            </a:extLst>
          </p:cNvPr>
          <p:cNvSpPr>
            <a:spLocks noGrp="1"/>
          </p:cNvSpPr>
          <p:nvPr>
            <p:ph type="ftr" sz="quarter" idx="11"/>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6" name="Slide Number Placeholder 5">
            <a:extLst>
              <a:ext uri="{FF2B5EF4-FFF2-40B4-BE49-F238E27FC236}">
                <a16:creationId xmlns:a16="http://schemas.microsoft.com/office/drawing/2014/main" id="{AF09612B-A2D5-CEB5-CE85-15B187188E6E}"/>
              </a:ext>
            </a:extLst>
          </p:cNvPr>
          <p:cNvSpPr>
            <a:spLocks noGrp="1"/>
          </p:cNvSpPr>
          <p:nvPr>
            <p:ph type="sldNum" sz="quarter" idx="12"/>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sp>
        <p:nvSpPr>
          <p:cNvPr id="22" name="Rectangle 21">
            <a:extLst>
              <a:ext uri="{FF2B5EF4-FFF2-40B4-BE49-F238E27FC236}">
                <a16:creationId xmlns:a16="http://schemas.microsoft.com/office/drawing/2014/main" id="{1D91D09D-E040-90C5-AD1A-FA2056F423CF}"/>
              </a:ext>
            </a:extLst>
          </p:cNvPr>
          <p:cNvSpPr/>
          <p:nvPr userDrawn="1"/>
        </p:nvSpPr>
        <p:spPr>
          <a:xfrm>
            <a:off x="0" y="0"/>
            <a:ext cx="4409954" cy="6857999"/>
          </a:xfrm>
          <a:prstGeom prst="rect">
            <a:avLst/>
          </a:prstGeom>
          <a:gradFill flip="none" rotWithShape="1">
            <a:gsLst>
              <a:gs pos="0">
                <a:schemeClr val="tx1">
                  <a:alpha val="0"/>
                </a:schemeClr>
              </a:gs>
              <a:gs pos="100000">
                <a:schemeClr val="tx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0C79CB5-516C-3A16-3EA7-409C8B5AD62B}"/>
              </a:ext>
            </a:extLst>
          </p:cNvPr>
          <p:cNvSpPr/>
          <p:nvPr userDrawn="1"/>
        </p:nvSpPr>
        <p:spPr>
          <a:xfrm flipV="1">
            <a:off x="830002" y="5289634"/>
            <a:ext cx="10531997" cy="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604F2781-CDFF-1AB3-EF41-7FE7081A8F43}"/>
              </a:ext>
            </a:extLst>
          </p:cNvPr>
          <p:cNvSpPr>
            <a:spLocks noGrp="1"/>
          </p:cNvSpPr>
          <p:nvPr>
            <p:ph type="subTitle" idx="1"/>
          </p:nvPr>
        </p:nvSpPr>
        <p:spPr>
          <a:xfrm>
            <a:off x="596348" y="3602038"/>
            <a:ext cx="4800600" cy="1655762"/>
          </a:xfrm>
        </p:spPr>
        <p:txBody>
          <a:bodyPr>
            <a:normAutofit/>
          </a:bodyPr>
          <a:lstStyle>
            <a:lvl1pPr marL="0" indent="0" algn="ctr">
              <a:buNone/>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AA5D06-F657-30FA-95E0-75FC6E2641AF}"/>
              </a:ext>
            </a:extLst>
          </p:cNvPr>
          <p:cNvSpPr>
            <a:spLocks noGrp="1"/>
          </p:cNvSpPr>
          <p:nvPr>
            <p:ph type="dt" sz="half" idx="10"/>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93B42F34-5E55-446E-A737-106A2F9E70BC}" type="datetime1">
              <a:rPr lang="en-US" smtClean="0"/>
              <a:t>2/27/2025</a:t>
            </a:fld>
            <a:endParaRPr lang="en-US"/>
          </a:p>
        </p:txBody>
      </p:sp>
    </p:spTree>
    <p:extLst>
      <p:ext uri="{BB962C8B-B14F-4D97-AF65-F5344CB8AC3E}">
        <p14:creationId xmlns:p14="http://schemas.microsoft.com/office/powerpoint/2010/main" val="4244848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4E39-2B8B-FC52-0888-2C62D488DDA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604F2781-CDFF-1AB3-EF41-7FE7081A8F4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AA5D06-F657-30FA-95E0-75FC6E2641AF}"/>
              </a:ext>
            </a:extLst>
          </p:cNvPr>
          <p:cNvSpPr>
            <a:spLocks noGrp="1"/>
          </p:cNvSpPr>
          <p:nvPr>
            <p:ph type="dt" sz="half" idx="10"/>
          </p:nvPr>
        </p:nvSpPr>
        <p:spPr/>
        <p:txBody>
          <a:bodyPr/>
          <a:lstStyle>
            <a:lvl1pPr>
              <a:defRPr>
                <a:solidFill>
                  <a:schemeClr val="bg1"/>
                </a:solidFill>
              </a:defRPr>
            </a:lvl1pPr>
          </a:lstStyle>
          <a:p>
            <a:fld id="{C28EBABF-F078-4F6E-9EB7-CFF3BAC1CC53}" type="datetime1">
              <a:rPr lang="en-US" smtClean="0"/>
              <a:t>2/27/2025</a:t>
            </a:fld>
            <a:endParaRPr lang="en-US"/>
          </a:p>
        </p:txBody>
      </p:sp>
      <p:sp>
        <p:nvSpPr>
          <p:cNvPr id="5" name="Footer Placeholder 4">
            <a:extLst>
              <a:ext uri="{FF2B5EF4-FFF2-40B4-BE49-F238E27FC236}">
                <a16:creationId xmlns:a16="http://schemas.microsoft.com/office/drawing/2014/main" id="{7BD2E0F0-61F6-2CE8-368A-AF7A27BA14A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AF09612B-A2D5-CEB5-CE85-15B187188E6E}"/>
              </a:ext>
            </a:extLst>
          </p:cNvPr>
          <p:cNvSpPr>
            <a:spLocks noGrp="1"/>
          </p:cNvSpPr>
          <p:nvPr>
            <p:ph type="sldNum" sz="quarter" idx="12"/>
          </p:nvPr>
        </p:nvSpPr>
        <p:spPr/>
        <p:txBody>
          <a:bodyPr/>
          <a:lstStyle>
            <a:lvl1pPr>
              <a:defRPr>
                <a:solidFill>
                  <a:schemeClr val="bg1"/>
                </a:solidFill>
              </a:defRPr>
            </a:lvl1pPr>
          </a:lstStyle>
          <a:p>
            <a:fld id="{8DF2760E-766A-4A03-8C6B-76AE5EE90104}" type="slidenum">
              <a:rPr lang="en-US" smtClean="0"/>
              <a:pPr/>
              <a:t>‹#›</a:t>
            </a:fld>
            <a:endParaRPr lang="en-US"/>
          </a:p>
        </p:txBody>
      </p:sp>
    </p:spTree>
    <p:extLst>
      <p:ext uri="{BB962C8B-B14F-4D97-AF65-F5344CB8AC3E}">
        <p14:creationId xmlns:p14="http://schemas.microsoft.com/office/powerpoint/2010/main" val="19119208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20475C1-94D4-ED54-6D1A-8EEB84B230F3}"/>
              </a:ext>
            </a:extLst>
          </p:cNvPr>
          <p:cNvSpPr>
            <a:spLocks noGrp="1"/>
          </p:cNvSpPr>
          <p:nvPr>
            <p:ph type="dt" sz="half"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8A2C909B-1645-4398-A9D4-CD9311AF4ECC}" type="datetime1">
              <a:rPr lang="en-US" smtClean="0"/>
              <a:t>2/27/2025</a:t>
            </a:fld>
            <a:endParaRPr lang="en-US"/>
          </a:p>
        </p:txBody>
      </p:sp>
      <p:sp>
        <p:nvSpPr>
          <p:cNvPr id="5" name="Footer Placeholder 4">
            <a:extLst>
              <a:ext uri="{FF2B5EF4-FFF2-40B4-BE49-F238E27FC236}">
                <a16:creationId xmlns:a16="http://schemas.microsoft.com/office/drawing/2014/main" id="{9AC07D1F-1E8F-6BD0-D9BF-A37C083B4556}"/>
              </a:ext>
            </a:extLst>
          </p:cNvPr>
          <p:cNvSpPr>
            <a:spLocks noGrp="1"/>
          </p:cNvSpPr>
          <p:nvPr>
            <p:ph type="ftr"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6" name="Slide Number Placeholder 5">
            <a:extLst>
              <a:ext uri="{FF2B5EF4-FFF2-40B4-BE49-F238E27FC236}">
                <a16:creationId xmlns:a16="http://schemas.microsoft.com/office/drawing/2014/main" id="{3831A316-E590-D6DF-BBC3-71A1CB588479}"/>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fld id="{558ED922-7EDD-473A-8362-50B58FFACA46}" type="slidenum">
              <a:rPr lang="en-US" smtClean="0"/>
              <a:pPr/>
              <a:t>‹#›</a:t>
            </a:fld>
            <a:endParaRPr lang="en-US" dirty="0"/>
          </a:p>
        </p:txBody>
      </p:sp>
      <p:sp>
        <p:nvSpPr>
          <p:cNvPr id="7" name="Title 1">
            <a:extLst>
              <a:ext uri="{FF2B5EF4-FFF2-40B4-BE49-F238E27FC236}">
                <a16:creationId xmlns:a16="http://schemas.microsoft.com/office/drawing/2014/main" id="{C0E0D656-7790-9145-25EB-E16449E64DB9}"/>
              </a:ext>
            </a:extLst>
          </p:cNvPr>
          <p:cNvSpPr>
            <a:spLocks noGrp="1"/>
          </p:cNvSpPr>
          <p:nvPr>
            <p:ph type="title"/>
          </p:nvPr>
        </p:nvSpPr>
        <p:spPr>
          <a:xfrm>
            <a:off x="489857" y="365125"/>
            <a:ext cx="11212286" cy="625475"/>
          </a:xfrm>
        </p:spPr>
        <p:txBody>
          <a:bodyPr lIns="0" anchor="t" anchorCtr="0">
            <a:normAutofit/>
          </a:bodyPr>
          <a:lstStyle>
            <a:lvl1pPr>
              <a:defRPr sz="2400">
                <a:latin typeface="Calibri" panose="020F0502020204030204" pitchFamily="34" charset="0"/>
                <a:ea typeface="Calibri" panose="020F0502020204030204" pitchFamily="34" charset="0"/>
                <a:cs typeface="Calibri" panose="020F0502020204030204" pitchFamily="34" charset="0"/>
              </a:defRPr>
            </a:lvl1pPr>
          </a:lstStyle>
          <a:p>
            <a:endParaRPr lang="en-US" sz="2800" dirty="0"/>
          </a:p>
        </p:txBody>
      </p:sp>
      <p:cxnSp>
        <p:nvCxnSpPr>
          <p:cNvPr id="3" name="Straight Connector 2">
            <a:extLst>
              <a:ext uri="{FF2B5EF4-FFF2-40B4-BE49-F238E27FC236}">
                <a16:creationId xmlns:a16="http://schemas.microsoft.com/office/drawing/2014/main" id="{232FCD9F-1A71-6D1B-82CA-5080EB6669D6}"/>
              </a:ext>
            </a:extLst>
          </p:cNvPr>
          <p:cNvCxnSpPr>
            <a:cxnSpLocks/>
          </p:cNvCxnSpPr>
          <p:nvPr userDrawn="1"/>
        </p:nvCxnSpPr>
        <p:spPr>
          <a:xfrm>
            <a:off x="489857" y="6167120"/>
            <a:ext cx="11212286" cy="0"/>
          </a:xfrm>
          <a:prstGeom prst="line">
            <a:avLst/>
          </a:prstGeom>
          <a:ln w="952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25E996F-11AD-3262-57E1-093645C2D0A7}"/>
              </a:ext>
            </a:extLst>
          </p:cNvPr>
          <p:cNvSpPr/>
          <p:nvPr userDrawn="1"/>
        </p:nvSpPr>
        <p:spPr>
          <a:xfrm>
            <a:off x="489857" y="6345555"/>
            <a:ext cx="4622800" cy="29464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r>
              <a:rPr lang="en-US" sz="1200" i="1" dirty="0">
                <a:solidFill>
                  <a:schemeClr val="tx1"/>
                </a:solidFill>
                <a:latin typeface="Calibri" panose="020F0502020204030204" pitchFamily="34" charset="0"/>
                <a:ea typeface="Calibri" panose="020F0502020204030204" pitchFamily="34" charset="0"/>
                <a:cs typeface="Calibri" panose="020F0502020204030204" pitchFamily="34" charset="0"/>
              </a:rPr>
              <a:t>Source: Power BI customer retention analysis report </a:t>
            </a:r>
          </a:p>
        </p:txBody>
      </p:sp>
    </p:spTree>
    <p:extLst>
      <p:ext uri="{BB962C8B-B14F-4D97-AF65-F5344CB8AC3E}">
        <p14:creationId xmlns:p14="http://schemas.microsoft.com/office/powerpoint/2010/main" val="21758907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20475C1-94D4-ED54-6D1A-8EEB84B230F3}"/>
              </a:ext>
            </a:extLst>
          </p:cNvPr>
          <p:cNvSpPr>
            <a:spLocks noGrp="1"/>
          </p:cNvSpPr>
          <p:nvPr>
            <p:ph type="dt" sz="half"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B89D3579-3C3C-46E4-9A6B-DD269FE4121B}" type="datetime1">
              <a:rPr lang="en-US" smtClean="0"/>
              <a:pPr/>
              <a:t>2/27/2025</a:t>
            </a:fld>
            <a:endParaRPr lang="en-US"/>
          </a:p>
        </p:txBody>
      </p:sp>
      <p:sp>
        <p:nvSpPr>
          <p:cNvPr id="5" name="Footer Placeholder 4">
            <a:extLst>
              <a:ext uri="{FF2B5EF4-FFF2-40B4-BE49-F238E27FC236}">
                <a16:creationId xmlns:a16="http://schemas.microsoft.com/office/drawing/2014/main" id="{9AC07D1F-1E8F-6BD0-D9BF-A37C083B4556}"/>
              </a:ext>
            </a:extLst>
          </p:cNvPr>
          <p:cNvSpPr>
            <a:spLocks noGrp="1"/>
          </p:cNvSpPr>
          <p:nvPr>
            <p:ph type="ftr"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6" name="Slide Number Placeholder 5">
            <a:extLst>
              <a:ext uri="{FF2B5EF4-FFF2-40B4-BE49-F238E27FC236}">
                <a16:creationId xmlns:a16="http://schemas.microsoft.com/office/drawing/2014/main" id="{3831A316-E590-D6DF-BBC3-71A1CB588479}"/>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sp>
        <p:nvSpPr>
          <p:cNvPr id="7" name="Title 1">
            <a:extLst>
              <a:ext uri="{FF2B5EF4-FFF2-40B4-BE49-F238E27FC236}">
                <a16:creationId xmlns:a16="http://schemas.microsoft.com/office/drawing/2014/main" id="{C0E0D656-7790-9145-25EB-E16449E64DB9}"/>
              </a:ext>
            </a:extLst>
          </p:cNvPr>
          <p:cNvSpPr>
            <a:spLocks noGrp="1"/>
          </p:cNvSpPr>
          <p:nvPr>
            <p:ph type="title" hasCustomPrompt="1"/>
          </p:nvPr>
        </p:nvSpPr>
        <p:spPr>
          <a:xfrm>
            <a:off x="489857" y="365125"/>
            <a:ext cx="11212286" cy="625475"/>
          </a:xfrm>
        </p:spPr>
        <p:txBody>
          <a:bodyPr lIns="0" anchor="t" anchorCtr="0">
            <a:normAutofit/>
          </a:bodyPr>
          <a:lstStyle>
            <a:lvl1pPr>
              <a:defRPr sz="2400">
                <a:latin typeface="Calibri" panose="020F0502020204030204" pitchFamily="34" charset="0"/>
                <a:ea typeface="Calibri" panose="020F0502020204030204" pitchFamily="34" charset="0"/>
                <a:cs typeface="Calibri" panose="020F0502020204030204" pitchFamily="34" charset="0"/>
              </a:defRPr>
            </a:lvl1pPr>
          </a:lstStyle>
          <a:p>
            <a:r>
              <a:rPr lang="en-US" sz="2800" dirty="0"/>
              <a:t>Demographics</a:t>
            </a:r>
          </a:p>
        </p:txBody>
      </p:sp>
      <p:cxnSp>
        <p:nvCxnSpPr>
          <p:cNvPr id="3" name="Straight Connector 2">
            <a:extLst>
              <a:ext uri="{FF2B5EF4-FFF2-40B4-BE49-F238E27FC236}">
                <a16:creationId xmlns:a16="http://schemas.microsoft.com/office/drawing/2014/main" id="{232FCD9F-1A71-6D1B-82CA-5080EB6669D6}"/>
              </a:ext>
            </a:extLst>
          </p:cNvPr>
          <p:cNvCxnSpPr>
            <a:cxnSpLocks/>
          </p:cNvCxnSpPr>
          <p:nvPr userDrawn="1"/>
        </p:nvCxnSpPr>
        <p:spPr>
          <a:xfrm>
            <a:off x="489857" y="6167120"/>
            <a:ext cx="11212286" cy="0"/>
          </a:xfrm>
          <a:prstGeom prst="line">
            <a:avLst/>
          </a:prstGeom>
          <a:ln w="952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BD3D9F1-69FD-D75C-35D4-E4698F64FE50}"/>
              </a:ext>
            </a:extLst>
          </p:cNvPr>
          <p:cNvSpPr txBox="1">
            <a:spLocks/>
          </p:cNvSpPr>
          <p:nvPr userDrawn="1"/>
        </p:nvSpPr>
        <p:spPr>
          <a:xfrm>
            <a:off x="489857" y="5538639"/>
            <a:ext cx="11332029" cy="6254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endParaRPr lang="en-US" sz="1600" dirty="0"/>
          </a:p>
        </p:txBody>
      </p:sp>
    </p:spTree>
    <p:extLst>
      <p:ext uri="{BB962C8B-B14F-4D97-AF65-F5344CB8AC3E}">
        <p14:creationId xmlns:p14="http://schemas.microsoft.com/office/powerpoint/2010/main" val="3793766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FF44-E0FA-E05E-1A1D-9F1131E74B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044D9-ADE0-9AC3-1420-49F40529E921}"/>
              </a:ext>
            </a:extLst>
          </p:cNvPr>
          <p:cNvSpPr>
            <a:spLocks noGrp="1"/>
          </p:cNvSpPr>
          <p:nvPr>
            <p:ph type="dt" sz="half" idx="10"/>
          </p:nvPr>
        </p:nvSpPr>
        <p:spPr/>
        <p:txBody>
          <a:bodyPr/>
          <a:lstStyle/>
          <a:p>
            <a:fld id="{22424F21-6E1D-4E9F-B0B7-29F20EF0207D}" type="datetime1">
              <a:rPr lang="en-US" smtClean="0"/>
              <a:t>2/27/2025</a:t>
            </a:fld>
            <a:endParaRPr lang="en-US"/>
          </a:p>
        </p:txBody>
      </p:sp>
      <p:sp>
        <p:nvSpPr>
          <p:cNvPr id="4" name="Footer Placeholder 3">
            <a:extLst>
              <a:ext uri="{FF2B5EF4-FFF2-40B4-BE49-F238E27FC236}">
                <a16:creationId xmlns:a16="http://schemas.microsoft.com/office/drawing/2014/main" id="{6F312E9E-D61D-C15E-A0D0-6762179D7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DCDB2B-357D-1243-066D-22FC77012848}"/>
              </a:ext>
            </a:extLst>
          </p:cNvPr>
          <p:cNvSpPr>
            <a:spLocks noGrp="1"/>
          </p:cNvSpPr>
          <p:nvPr>
            <p:ph type="sldNum" sz="quarter" idx="12"/>
          </p:nvPr>
        </p:nvSpPr>
        <p:spPr/>
        <p:txBody>
          <a:bodyPr/>
          <a:lstStyle/>
          <a:p>
            <a:fld id="{8DF2760E-766A-4A03-8C6B-76AE5EE90104}" type="slidenum">
              <a:rPr lang="en-US" smtClean="0"/>
              <a:t>‹#›</a:t>
            </a:fld>
            <a:endParaRPr lang="en-US"/>
          </a:p>
        </p:txBody>
      </p:sp>
    </p:spTree>
    <p:extLst>
      <p:ext uri="{BB962C8B-B14F-4D97-AF65-F5344CB8AC3E}">
        <p14:creationId xmlns:p14="http://schemas.microsoft.com/office/powerpoint/2010/main" val="42891499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E8863EF-7C5E-A47C-3F75-29265E82E4A8}"/>
              </a:ext>
            </a:extLst>
          </p:cNvPr>
          <p:cNvSpPr/>
          <p:nvPr userDrawn="1"/>
        </p:nvSpPr>
        <p:spPr>
          <a:xfrm>
            <a:off x="0" y="0"/>
            <a:ext cx="12191999" cy="6858000"/>
          </a:xfrm>
          <a:prstGeom prst="rect">
            <a:avLst/>
          </a:prstGeom>
          <a:solidFill>
            <a:srgbClr val="000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81C4251-FE5B-D76F-454F-13E111BD0DDF}"/>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37475" r="17904"/>
          <a:stretch/>
        </p:blipFill>
        <p:spPr>
          <a:xfrm>
            <a:off x="0" y="0"/>
            <a:ext cx="4896091" cy="6858000"/>
          </a:xfrm>
          <a:prstGeom prst="rect">
            <a:avLst/>
          </a:prstGeom>
        </p:spPr>
      </p:pic>
      <p:sp>
        <p:nvSpPr>
          <p:cNvPr id="2" name="Date Placeholder 1">
            <a:extLst>
              <a:ext uri="{FF2B5EF4-FFF2-40B4-BE49-F238E27FC236}">
                <a16:creationId xmlns:a16="http://schemas.microsoft.com/office/drawing/2014/main" id="{1D929EA4-C861-A091-5C8D-0B80D51374E9}"/>
              </a:ext>
            </a:extLst>
          </p:cNvPr>
          <p:cNvSpPr>
            <a:spLocks noGrp="1"/>
          </p:cNvSpPr>
          <p:nvPr>
            <p:ph type="dt" sz="half"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4024E99C-8D3E-4C77-AA0A-893FD4B9F400}" type="datetime1">
              <a:rPr lang="en-US" smtClean="0"/>
              <a:t>2/27/2025</a:t>
            </a:fld>
            <a:endParaRPr lang="en-US"/>
          </a:p>
        </p:txBody>
      </p:sp>
      <p:sp>
        <p:nvSpPr>
          <p:cNvPr id="3" name="Footer Placeholder 2">
            <a:extLst>
              <a:ext uri="{FF2B5EF4-FFF2-40B4-BE49-F238E27FC236}">
                <a16:creationId xmlns:a16="http://schemas.microsoft.com/office/drawing/2014/main" id="{C1011D99-681A-0598-C0E1-50E72341827D}"/>
              </a:ext>
            </a:extLst>
          </p:cNvPr>
          <p:cNvSpPr>
            <a:spLocks noGrp="1"/>
          </p:cNvSpPr>
          <p:nvPr>
            <p:ph type="ftr"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4" name="Slide Number Placeholder 3">
            <a:extLst>
              <a:ext uri="{FF2B5EF4-FFF2-40B4-BE49-F238E27FC236}">
                <a16:creationId xmlns:a16="http://schemas.microsoft.com/office/drawing/2014/main" id="{412650B5-D3B7-5603-CBA1-6C529FB8ADFF}"/>
              </a:ext>
            </a:extLst>
          </p:cNvPr>
          <p:cNvSpPr>
            <a:spLocks noGrp="1"/>
          </p:cNvSpPr>
          <p:nvPr>
            <p:ph type="sldNum" sz="quarter" idx="12"/>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spTree>
    <p:extLst>
      <p:ext uri="{BB962C8B-B14F-4D97-AF65-F5344CB8AC3E}">
        <p14:creationId xmlns:p14="http://schemas.microsoft.com/office/powerpoint/2010/main" val="22061392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23FB33-FD5A-B22F-E3BA-9272354A339C}"/>
              </a:ext>
            </a:extLst>
          </p:cNvPr>
          <p:cNvSpPr/>
          <p:nvPr userDrawn="1"/>
        </p:nvSpPr>
        <p:spPr>
          <a:xfrm>
            <a:off x="0" y="0"/>
            <a:ext cx="12192000" cy="6858000"/>
          </a:xfrm>
          <a:prstGeom prst="rect">
            <a:avLst/>
          </a:prstGeom>
          <a:gradFill>
            <a:gsLst>
              <a:gs pos="0">
                <a:srgbClr val="01002A"/>
              </a:gs>
              <a:gs pos="100000">
                <a:srgbClr val="01002A"/>
              </a:gs>
            </a:gsLst>
            <a:lin ang="108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1D929EA4-C861-A091-5C8D-0B80D51374E9}"/>
              </a:ext>
            </a:extLst>
          </p:cNvPr>
          <p:cNvSpPr>
            <a:spLocks noGrp="1"/>
          </p:cNvSpPr>
          <p:nvPr>
            <p:ph type="dt" sz="half"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7A4AACF7-0325-40C8-9B02-58779FE9DEC3}" type="datetime1">
              <a:rPr lang="en-US" smtClean="0"/>
              <a:t>2/27/2025</a:t>
            </a:fld>
            <a:endParaRPr lang="en-US"/>
          </a:p>
        </p:txBody>
      </p:sp>
      <p:sp>
        <p:nvSpPr>
          <p:cNvPr id="3" name="Footer Placeholder 2">
            <a:extLst>
              <a:ext uri="{FF2B5EF4-FFF2-40B4-BE49-F238E27FC236}">
                <a16:creationId xmlns:a16="http://schemas.microsoft.com/office/drawing/2014/main" id="{C1011D99-681A-0598-C0E1-50E72341827D}"/>
              </a:ext>
            </a:extLst>
          </p:cNvPr>
          <p:cNvSpPr>
            <a:spLocks noGrp="1"/>
          </p:cNvSpPr>
          <p:nvPr>
            <p:ph type="ftr"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4" name="Slide Number Placeholder 3">
            <a:extLst>
              <a:ext uri="{FF2B5EF4-FFF2-40B4-BE49-F238E27FC236}">
                <a16:creationId xmlns:a16="http://schemas.microsoft.com/office/drawing/2014/main" id="{412650B5-D3B7-5603-CBA1-6C529FB8ADFF}"/>
              </a:ext>
            </a:extLst>
          </p:cNvPr>
          <p:cNvSpPr>
            <a:spLocks noGrp="1"/>
          </p:cNvSpPr>
          <p:nvPr>
            <p:ph type="sldNum" sz="quarter" idx="12"/>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spTree>
    <p:extLst>
      <p:ext uri="{BB962C8B-B14F-4D97-AF65-F5344CB8AC3E}">
        <p14:creationId xmlns:p14="http://schemas.microsoft.com/office/powerpoint/2010/main" val="8914178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74A397-CCBE-7691-774E-2F8E3156916A}"/>
              </a:ext>
            </a:extLst>
          </p:cNvPr>
          <p:cNvSpPr/>
          <p:nvPr userDrawn="1"/>
        </p:nvSpPr>
        <p:spPr>
          <a:xfrm rot="16200000">
            <a:off x="2667000" y="-2667000"/>
            <a:ext cx="6858000" cy="12192000"/>
          </a:xfrm>
          <a:prstGeom prst="rect">
            <a:avLst/>
          </a:prstGeom>
          <a:solidFill>
            <a:srgbClr val="0003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1D929EA4-C861-A091-5C8D-0B80D51374E9}"/>
              </a:ext>
            </a:extLst>
          </p:cNvPr>
          <p:cNvSpPr>
            <a:spLocks noGrp="1"/>
          </p:cNvSpPr>
          <p:nvPr>
            <p:ph type="dt" sz="half" idx="10"/>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B9333D0C-F80C-4CE0-81A8-2AC8A00EB896}" type="datetime1">
              <a:rPr lang="en-US" smtClean="0"/>
              <a:t>2/27/2025</a:t>
            </a:fld>
            <a:endParaRPr lang="en-US"/>
          </a:p>
        </p:txBody>
      </p:sp>
      <p:sp>
        <p:nvSpPr>
          <p:cNvPr id="3" name="Footer Placeholder 2">
            <a:extLst>
              <a:ext uri="{FF2B5EF4-FFF2-40B4-BE49-F238E27FC236}">
                <a16:creationId xmlns:a16="http://schemas.microsoft.com/office/drawing/2014/main" id="{C1011D99-681A-0598-C0E1-50E72341827D}"/>
              </a:ext>
            </a:extLst>
          </p:cNvPr>
          <p:cNvSpPr>
            <a:spLocks noGrp="1"/>
          </p:cNvSpPr>
          <p:nvPr>
            <p:ph type="ftr" sz="quarter" idx="11"/>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4" name="Slide Number Placeholder 3">
            <a:extLst>
              <a:ext uri="{FF2B5EF4-FFF2-40B4-BE49-F238E27FC236}">
                <a16:creationId xmlns:a16="http://schemas.microsoft.com/office/drawing/2014/main" id="{412650B5-D3B7-5603-CBA1-6C529FB8ADFF}"/>
              </a:ext>
            </a:extLst>
          </p:cNvPr>
          <p:cNvSpPr>
            <a:spLocks noGrp="1"/>
          </p:cNvSpPr>
          <p:nvPr>
            <p:ph type="sldNum" sz="quarter" idx="12"/>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pic>
        <p:nvPicPr>
          <p:cNvPr id="6" name="Picture 5">
            <a:extLst>
              <a:ext uri="{FF2B5EF4-FFF2-40B4-BE49-F238E27FC236}">
                <a16:creationId xmlns:a16="http://schemas.microsoft.com/office/drawing/2014/main" id="{6AAD2C74-F75C-617A-A46B-1980F43FABB5}"/>
              </a:ext>
            </a:extLst>
          </p:cNvPr>
          <p:cNvPicPr>
            <a:picLocks noChangeAspect="1"/>
          </p:cNvPicPr>
          <p:nvPr userDrawn="1"/>
        </p:nvPicPr>
        <p:blipFill rotWithShape="1">
          <a:blip r:embed="rId2">
            <a:duotone>
              <a:prstClr val="black"/>
              <a:srgbClr val="3200F6">
                <a:tint val="45000"/>
                <a:satMod val="400000"/>
              </a:srgbClr>
            </a:duotone>
            <a:alphaModFix amt="29000"/>
            <a:extLst>
              <a:ext uri="{BEBA8EAE-BF5A-486C-A8C5-ECC9F3942E4B}">
                <a14:imgProps xmlns:a14="http://schemas.microsoft.com/office/drawing/2010/main">
                  <a14:imgLayer r:embed="rId3">
                    <a14:imgEffect>
                      <a14:brightnessContrast bright="40000"/>
                    </a14:imgEffect>
                  </a14:imgLayer>
                </a14:imgProps>
              </a:ext>
            </a:extLst>
          </a:blip>
          <a:srcRect l="21230"/>
          <a:stretch/>
        </p:blipFill>
        <p:spPr>
          <a:xfrm>
            <a:off x="-1" y="-17150"/>
            <a:ext cx="12192000" cy="6875150"/>
          </a:xfrm>
          <a:prstGeom prst="rect">
            <a:avLst/>
          </a:prstGeom>
        </p:spPr>
      </p:pic>
      <p:sp>
        <p:nvSpPr>
          <p:cNvPr id="7" name="Rectangle 6">
            <a:extLst>
              <a:ext uri="{FF2B5EF4-FFF2-40B4-BE49-F238E27FC236}">
                <a16:creationId xmlns:a16="http://schemas.microsoft.com/office/drawing/2014/main" id="{E4BD9DD7-514C-FF49-C970-45BCCB38064C}"/>
              </a:ext>
            </a:extLst>
          </p:cNvPr>
          <p:cNvSpPr/>
          <p:nvPr userDrawn="1"/>
        </p:nvSpPr>
        <p:spPr>
          <a:xfrm>
            <a:off x="-3" y="0"/>
            <a:ext cx="10868027" cy="6858000"/>
          </a:xfrm>
          <a:prstGeom prst="rect">
            <a:avLst/>
          </a:prstGeom>
          <a:gradFill>
            <a:gsLst>
              <a:gs pos="0">
                <a:srgbClr val="000322">
                  <a:alpha val="0"/>
                </a:srgbClr>
              </a:gs>
              <a:gs pos="100000">
                <a:srgbClr val="01002A">
                  <a:alpha val="94000"/>
                </a:srgb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6325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55032C-5B6B-A249-96C9-76AE29190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6C0096-E78E-5513-9226-48EED978A6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DEFC0-2A72-5E63-4F12-F356E1B989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97BDE9-B023-446B-8C77-CFC5528A6CEE}" type="datetime1">
              <a:rPr lang="en-US" smtClean="0"/>
              <a:t>2/27/2025</a:t>
            </a:fld>
            <a:endParaRPr lang="en-US"/>
          </a:p>
        </p:txBody>
      </p:sp>
      <p:sp>
        <p:nvSpPr>
          <p:cNvPr id="5" name="Footer Placeholder 4">
            <a:extLst>
              <a:ext uri="{FF2B5EF4-FFF2-40B4-BE49-F238E27FC236}">
                <a16:creationId xmlns:a16="http://schemas.microsoft.com/office/drawing/2014/main" id="{BBA9F9A3-AFD5-0D67-96BB-40444784A2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4A703D6-0A06-77C2-4E33-E6FCAE0FAD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8DF2760E-766A-4A03-8C6B-76AE5EE90104}" type="slidenum">
              <a:rPr lang="en-US" smtClean="0"/>
              <a:pPr/>
              <a:t>‹#›</a:t>
            </a:fld>
            <a:endParaRPr lang="en-US"/>
          </a:p>
        </p:txBody>
      </p:sp>
    </p:spTree>
    <p:extLst>
      <p:ext uri="{BB962C8B-B14F-4D97-AF65-F5344CB8AC3E}">
        <p14:creationId xmlns:p14="http://schemas.microsoft.com/office/powerpoint/2010/main" val="257155304"/>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54" r:id="rId5"/>
    <p:sldLayoutId id="2147483655" r:id="rId6"/>
    <p:sldLayoutId id="2147483664" r:id="rId7"/>
    <p:sldLayoutId id="214748366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 Id="rId5" Type="http://schemas.openxmlformats.org/officeDocument/2006/relationships/chart" Target="../charts/chart5.xml"/><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37_63BEDEFA.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xml"/><Relationship Id="rId4" Type="http://schemas.openxmlformats.org/officeDocument/2006/relationships/chart" Target="../charts/char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3.xml"/><Relationship Id="rId4" Type="http://schemas.openxmlformats.org/officeDocument/2006/relationships/chart" Target="../charts/char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E827-27DB-D03C-A68E-8D961E95063C}"/>
              </a:ext>
            </a:extLst>
          </p:cNvPr>
          <p:cNvSpPr>
            <a:spLocks noGrp="1"/>
          </p:cNvSpPr>
          <p:nvPr>
            <p:ph type="ctrTitle" idx="4294967295"/>
          </p:nvPr>
        </p:nvSpPr>
        <p:spPr>
          <a:xfrm>
            <a:off x="838200" y="1080728"/>
            <a:ext cx="6418634" cy="2116718"/>
          </a:xfrm>
        </p:spPr>
        <p:txBody>
          <a:bodyPr lIns="0" anchor="t" anchorCtr="0">
            <a:normAutofit/>
          </a:bodyPr>
          <a:lstStyle/>
          <a:p>
            <a:pPr algn="l"/>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Customer Analytics Report</a:t>
            </a:r>
            <a:b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2400" b="1" i="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 How can X leverage “Money cashback” to increase customer retention for long-term growth?</a:t>
            </a:r>
            <a:endParaRPr lang="en-US" sz="2000" b="1" i="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93AF0953-40E6-AA72-FBA6-E08BC867358B}"/>
              </a:ext>
            </a:extLst>
          </p:cNvPr>
          <p:cNvSpPr>
            <a:spLocks noGrp="1"/>
          </p:cNvSpPr>
          <p:nvPr>
            <p:ph type="subTitle" idx="1"/>
          </p:nvPr>
        </p:nvSpPr>
        <p:spPr>
          <a:xfrm>
            <a:off x="838200" y="5428527"/>
            <a:ext cx="7403502" cy="1110385"/>
          </a:xfrm>
        </p:spPr>
        <p:txBody>
          <a:bodyPr lIns="0">
            <a:normAutofit/>
          </a:bodyPr>
          <a:lstStyle/>
          <a:p>
            <a:pPr algn="l"/>
            <a:r>
              <a:rPr lang="en-US" sz="1600" dirty="0">
                <a:latin typeface="Calibri" panose="020F0502020204030204" pitchFamily="34" charset="0"/>
                <a:ea typeface="Calibri" panose="020F0502020204030204" pitchFamily="34" charset="0"/>
                <a:cs typeface="Calibri" panose="020F0502020204030204" pitchFamily="34" charset="0"/>
              </a:rPr>
              <a:t>Prepared by Hao Tran (Ms.)</a:t>
            </a:r>
          </a:p>
          <a:p>
            <a:pPr algn="l"/>
            <a:r>
              <a:rPr lang="en-US" sz="1600" dirty="0">
                <a:latin typeface="Calibri" panose="020F0502020204030204" pitchFamily="34" charset="0"/>
                <a:ea typeface="Calibri" panose="020F0502020204030204" pitchFamily="34" charset="0"/>
                <a:cs typeface="Calibri" panose="020F0502020204030204" pitchFamily="34" charset="0"/>
              </a:rPr>
              <a:t>February, 2024</a:t>
            </a:r>
          </a:p>
        </p:txBody>
      </p:sp>
      <p:sp>
        <p:nvSpPr>
          <p:cNvPr id="5" name="Slide Number Placeholder 4">
            <a:extLst>
              <a:ext uri="{FF2B5EF4-FFF2-40B4-BE49-F238E27FC236}">
                <a16:creationId xmlns:a16="http://schemas.microsoft.com/office/drawing/2014/main" id="{C34C5652-8AFA-1C4B-E708-D422F358ADA3}"/>
              </a:ext>
            </a:extLst>
          </p:cNvPr>
          <p:cNvSpPr>
            <a:spLocks noGrp="1"/>
          </p:cNvSpPr>
          <p:nvPr>
            <p:ph type="sldNum" sz="quarter" idx="12"/>
          </p:nvPr>
        </p:nvSpPr>
        <p:spPr/>
        <p:txBody>
          <a:bodyPr/>
          <a:lstStyle/>
          <a:p>
            <a:fld id="{8DF2760E-766A-4A03-8C6B-76AE5EE90104}" type="slidenum">
              <a:rPr lang="en-US" smtClean="0">
                <a:latin typeface="Calibri" panose="020F0502020204030204" pitchFamily="34" charset="0"/>
                <a:ea typeface="Calibri" panose="020F0502020204030204" pitchFamily="34" charset="0"/>
                <a:cs typeface="Calibri" panose="020F0502020204030204" pitchFamily="34" charset="0"/>
              </a:rPr>
              <a:pPr/>
              <a:t>1</a:t>
            </a:fld>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465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1D40-ED78-28DB-A89A-1E896547F746}"/>
              </a:ext>
            </a:extLst>
          </p:cNvPr>
          <p:cNvSpPr>
            <a:spLocks noGrp="1"/>
          </p:cNvSpPr>
          <p:nvPr>
            <p:ph type="title"/>
          </p:nvPr>
        </p:nvSpPr>
        <p:spPr/>
        <p:txBody>
          <a:bodyPr>
            <a:normAutofit fontScale="90000"/>
          </a:bodyPr>
          <a:lstStyle/>
          <a:p>
            <a:r>
              <a:rPr lang="en-US" dirty="0"/>
              <a:t>The priority for cost-cutting, in terms of intensity, is Marketplace, followed by CVS and Data.</a:t>
            </a:r>
          </a:p>
        </p:txBody>
      </p:sp>
      <p:sp>
        <p:nvSpPr>
          <p:cNvPr id="9" name="Rectangle 8">
            <a:extLst>
              <a:ext uri="{FF2B5EF4-FFF2-40B4-BE49-F238E27FC236}">
                <a16:creationId xmlns:a16="http://schemas.microsoft.com/office/drawing/2014/main" id="{6092121F-B6A6-A1A9-E645-6200E2A73ADC}"/>
              </a:ext>
            </a:extLst>
          </p:cNvPr>
          <p:cNvSpPr/>
          <p:nvPr/>
        </p:nvSpPr>
        <p:spPr>
          <a:xfrm>
            <a:off x="8354059" y="2047374"/>
            <a:ext cx="3348083" cy="15035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The services with a higher share of cost will have a greater impact on cost reduction.</a:t>
            </a:r>
          </a:p>
          <a:p>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The Marketplace accounts for more than half of the total cost, making it the most promising area for cost reduction, followed by CVS and Data services</a:t>
            </a:r>
          </a:p>
        </p:txBody>
      </p:sp>
      <p:sp>
        <p:nvSpPr>
          <p:cNvPr id="10" name="Title 1">
            <a:extLst>
              <a:ext uri="{FF2B5EF4-FFF2-40B4-BE49-F238E27FC236}">
                <a16:creationId xmlns:a16="http://schemas.microsoft.com/office/drawing/2014/main" id="{3C1A245D-D8DB-C50D-C3FB-85F2662510E2}"/>
              </a:ext>
            </a:extLst>
          </p:cNvPr>
          <p:cNvSpPr txBox="1">
            <a:spLocks/>
          </p:cNvSpPr>
          <p:nvPr/>
        </p:nvSpPr>
        <p:spPr>
          <a:xfrm>
            <a:off x="8356452" y="1486207"/>
            <a:ext cx="3135379" cy="302037"/>
          </a:xfrm>
          <a:prstGeom prst="rect">
            <a:avLst/>
          </a:prstGeom>
        </p:spPr>
        <p:txBody>
          <a:bodyPr vert="horz" lIns="0" tIns="45720" rIns="91440" bIns="45720" rtlCol="0" anchor="t" anchorCtr="0">
            <a:normAutofit fontScale="97500" lnSpcReduction="100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Implications:</a:t>
            </a:r>
          </a:p>
        </p:txBody>
      </p:sp>
      <p:cxnSp>
        <p:nvCxnSpPr>
          <p:cNvPr id="11" name="Straight Connector 10">
            <a:extLst>
              <a:ext uri="{FF2B5EF4-FFF2-40B4-BE49-F238E27FC236}">
                <a16:creationId xmlns:a16="http://schemas.microsoft.com/office/drawing/2014/main" id="{872EBFA7-DDB9-BF48-07DA-0EFC8A857E21}"/>
              </a:ext>
            </a:extLst>
          </p:cNvPr>
          <p:cNvCxnSpPr>
            <a:cxnSpLocks/>
          </p:cNvCxnSpPr>
          <p:nvPr/>
        </p:nvCxnSpPr>
        <p:spPr>
          <a:xfrm>
            <a:off x="8355024" y="1828968"/>
            <a:ext cx="334808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B4E7281-229F-CFFC-EB1A-FF7C8C8EA305}"/>
              </a:ext>
            </a:extLst>
          </p:cNvPr>
          <p:cNvCxnSpPr>
            <a:cxnSpLocks/>
          </p:cNvCxnSpPr>
          <p:nvPr/>
        </p:nvCxnSpPr>
        <p:spPr>
          <a:xfrm>
            <a:off x="489857" y="1828968"/>
            <a:ext cx="6949440" cy="0"/>
          </a:xfrm>
          <a:prstGeom prst="line">
            <a:avLst/>
          </a:prstGeom>
          <a:ln w="19050"/>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B1CA5EB8-978E-BEF6-A91B-A8BE3E029710}"/>
              </a:ext>
            </a:extLst>
          </p:cNvPr>
          <p:cNvSpPr/>
          <p:nvPr/>
        </p:nvSpPr>
        <p:spPr>
          <a:xfrm>
            <a:off x="489856" y="1411491"/>
            <a:ext cx="6520861" cy="3767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Cashback Cost, by Service group</a:t>
            </a:r>
            <a:r>
              <a:rPr lang="en-US" sz="16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on total</a:t>
            </a:r>
          </a:p>
        </p:txBody>
      </p:sp>
      <p:grpSp>
        <p:nvGrpSpPr>
          <p:cNvPr id="7" name="Group 6">
            <a:extLst>
              <a:ext uri="{FF2B5EF4-FFF2-40B4-BE49-F238E27FC236}">
                <a16:creationId xmlns:a16="http://schemas.microsoft.com/office/drawing/2014/main" id="{1F378001-AD5D-B7D6-1A09-C17590646502}"/>
              </a:ext>
            </a:extLst>
          </p:cNvPr>
          <p:cNvGrpSpPr/>
          <p:nvPr/>
        </p:nvGrpSpPr>
        <p:grpSpPr>
          <a:xfrm>
            <a:off x="585201" y="2032269"/>
            <a:ext cx="2244450" cy="1813155"/>
            <a:chOff x="768081" y="1910349"/>
            <a:chExt cx="2259599" cy="1808209"/>
          </a:xfrm>
        </p:grpSpPr>
        <p:graphicFrame>
          <p:nvGraphicFramePr>
            <p:cNvPr id="5" name="Chart 4">
              <a:extLst>
                <a:ext uri="{FF2B5EF4-FFF2-40B4-BE49-F238E27FC236}">
                  <a16:creationId xmlns:a16="http://schemas.microsoft.com/office/drawing/2014/main" id="{89BED0F6-77D0-8629-426B-1966A0AFC38B}"/>
                </a:ext>
              </a:extLst>
            </p:cNvPr>
            <p:cNvGraphicFramePr/>
            <p:nvPr>
              <p:extLst>
                <p:ext uri="{D42A27DB-BD31-4B8C-83A1-F6EECF244321}">
                  <p14:modId xmlns:p14="http://schemas.microsoft.com/office/powerpoint/2010/main" val="739658226"/>
                </p:ext>
              </p:extLst>
            </p:nvPr>
          </p:nvGraphicFramePr>
          <p:xfrm>
            <a:off x="768081" y="1910349"/>
            <a:ext cx="2259599" cy="1808209"/>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FEE20C39-3F13-AD43-D07B-40CEFB7ECB28}"/>
                </a:ext>
              </a:extLst>
            </p:cNvPr>
            <p:cNvSpPr/>
            <p:nvPr/>
          </p:nvSpPr>
          <p:spPr>
            <a:xfrm>
              <a:off x="1384800" y="2601093"/>
              <a:ext cx="1026160" cy="426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59</a:t>
              </a:r>
            </a:p>
          </p:txBody>
        </p:sp>
      </p:grpSp>
      <p:grpSp>
        <p:nvGrpSpPr>
          <p:cNvPr id="8" name="Group 7">
            <a:extLst>
              <a:ext uri="{FF2B5EF4-FFF2-40B4-BE49-F238E27FC236}">
                <a16:creationId xmlns:a16="http://schemas.microsoft.com/office/drawing/2014/main" id="{53DFD6AF-3498-CDFA-9BC3-227E89579A7C}"/>
              </a:ext>
            </a:extLst>
          </p:cNvPr>
          <p:cNvGrpSpPr/>
          <p:nvPr/>
        </p:nvGrpSpPr>
        <p:grpSpPr>
          <a:xfrm>
            <a:off x="2965135" y="2032268"/>
            <a:ext cx="2244450" cy="1813155"/>
            <a:chOff x="768081" y="1910349"/>
            <a:chExt cx="2259599" cy="1808209"/>
          </a:xfrm>
        </p:grpSpPr>
        <p:graphicFrame>
          <p:nvGraphicFramePr>
            <p:cNvPr id="12" name="Chart 11">
              <a:extLst>
                <a:ext uri="{FF2B5EF4-FFF2-40B4-BE49-F238E27FC236}">
                  <a16:creationId xmlns:a16="http://schemas.microsoft.com/office/drawing/2014/main" id="{B4F000B8-D6B3-0B93-F1D7-E0B19F87DAAB}"/>
                </a:ext>
              </a:extLst>
            </p:cNvPr>
            <p:cNvGraphicFramePr/>
            <p:nvPr>
              <p:extLst>
                <p:ext uri="{D42A27DB-BD31-4B8C-83A1-F6EECF244321}">
                  <p14:modId xmlns:p14="http://schemas.microsoft.com/office/powerpoint/2010/main" val="4284666457"/>
                </p:ext>
              </p:extLst>
            </p:nvPr>
          </p:nvGraphicFramePr>
          <p:xfrm>
            <a:off x="768081" y="1910349"/>
            <a:ext cx="2259599" cy="1808209"/>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B4404988-EFB7-6DB7-12CB-DA583DAED24A}"/>
                </a:ext>
              </a:extLst>
            </p:cNvPr>
            <p:cNvSpPr/>
            <p:nvPr/>
          </p:nvSpPr>
          <p:spPr>
            <a:xfrm>
              <a:off x="1384800" y="2601093"/>
              <a:ext cx="1026160" cy="426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22</a:t>
              </a:r>
            </a:p>
          </p:txBody>
        </p:sp>
      </p:grpSp>
      <p:grpSp>
        <p:nvGrpSpPr>
          <p:cNvPr id="19" name="Group 18">
            <a:extLst>
              <a:ext uri="{FF2B5EF4-FFF2-40B4-BE49-F238E27FC236}">
                <a16:creationId xmlns:a16="http://schemas.microsoft.com/office/drawing/2014/main" id="{921A67B4-3BB3-597F-0D1E-2E47E8F501D4}"/>
              </a:ext>
            </a:extLst>
          </p:cNvPr>
          <p:cNvGrpSpPr/>
          <p:nvPr/>
        </p:nvGrpSpPr>
        <p:grpSpPr>
          <a:xfrm>
            <a:off x="5345070" y="2032267"/>
            <a:ext cx="2244450" cy="1813155"/>
            <a:chOff x="768081" y="1910349"/>
            <a:chExt cx="2259599" cy="1808209"/>
          </a:xfrm>
        </p:grpSpPr>
        <p:graphicFrame>
          <p:nvGraphicFramePr>
            <p:cNvPr id="20" name="Chart 19">
              <a:extLst>
                <a:ext uri="{FF2B5EF4-FFF2-40B4-BE49-F238E27FC236}">
                  <a16:creationId xmlns:a16="http://schemas.microsoft.com/office/drawing/2014/main" id="{C2093416-93CA-EF5D-584A-52B9F4AAD3CA}"/>
                </a:ext>
              </a:extLst>
            </p:cNvPr>
            <p:cNvGraphicFramePr/>
            <p:nvPr>
              <p:extLst>
                <p:ext uri="{D42A27DB-BD31-4B8C-83A1-F6EECF244321}">
                  <p14:modId xmlns:p14="http://schemas.microsoft.com/office/powerpoint/2010/main" val="613126971"/>
                </p:ext>
              </p:extLst>
            </p:nvPr>
          </p:nvGraphicFramePr>
          <p:xfrm>
            <a:off x="768081" y="1910349"/>
            <a:ext cx="2259599" cy="1808209"/>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21">
              <a:extLst>
                <a:ext uri="{FF2B5EF4-FFF2-40B4-BE49-F238E27FC236}">
                  <a16:creationId xmlns:a16="http://schemas.microsoft.com/office/drawing/2014/main" id="{ED2B9601-F03E-76FD-FE2E-0BB3CBAD6EA0}"/>
                </a:ext>
              </a:extLst>
            </p:cNvPr>
            <p:cNvSpPr/>
            <p:nvPr/>
          </p:nvSpPr>
          <p:spPr>
            <a:xfrm>
              <a:off x="1384800" y="2601093"/>
              <a:ext cx="1026160" cy="426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15</a:t>
              </a:r>
            </a:p>
          </p:txBody>
        </p:sp>
      </p:grpSp>
      <p:graphicFrame>
        <p:nvGraphicFramePr>
          <p:cNvPr id="23" name="Table 22">
            <a:extLst>
              <a:ext uri="{FF2B5EF4-FFF2-40B4-BE49-F238E27FC236}">
                <a16:creationId xmlns:a16="http://schemas.microsoft.com/office/drawing/2014/main" id="{9F6FB456-8778-848D-A46A-6246E6E6C4DF}"/>
              </a:ext>
            </a:extLst>
          </p:cNvPr>
          <p:cNvGraphicFramePr>
            <a:graphicFrameLocks noGrp="1"/>
          </p:cNvGraphicFramePr>
          <p:nvPr>
            <p:extLst>
              <p:ext uri="{D42A27DB-BD31-4B8C-83A1-F6EECF244321}">
                <p14:modId xmlns:p14="http://schemas.microsoft.com/office/powerpoint/2010/main" val="946954636"/>
              </p:ext>
            </p:extLst>
          </p:nvPr>
        </p:nvGraphicFramePr>
        <p:xfrm>
          <a:off x="495301" y="3865835"/>
          <a:ext cx="7195821" cy="304800"/>
        </p:xfrm>
        <a:graphic>
          <a:graphicData uri="http://schemas.openxmlformats.org/drawingml/2006/table">
            <a:tbl>
              <a:tblPr firstRow="1" bandRow="1">
                <a:tableStyleId>{5C22544A-7EE6-4342-B048-85BDC9FD1C3A}</a:tableStyleId>
              </a:tblPr>
              <a:tblGrid>
                <a:gridCol w="2398607">
                  <a:extLst>
                    <a:ext uri="{9D8B030D-6E8A-4147-A177-3AD203B41FA5}">
                      <a16:colId xmlns:a16="http://schemas.microsoft.com/office/drawing/2014/main" val="2995249177"/>
                    </a:ext>
                  </a:extLst>
                </a:gridCol>
                <a:gridCol w="2398607">
                  <a:extLst>
                    <a:ext uri="{9D8B030D-6E8A-4147-A177-3AD203B41FA5}">
                      <a16:colId xmlns:a16="http://schemas.microsoft.com/office/drawing/2014/main" val="4071954295"/>
                    </a:ext>
                  </a:extLst>
                </a:gridCol>
                <a:gridCol w="2398607">
                  <a:extLst>
                    <a:ext uri="{9D8B030D-6E8A-4147-A177-3AD203B41FA5}">
                      <a16:colId xmlns:a16="http://schemas.microsoft.com/office/drawing/2014/main" val="1224178345"/>
                    </a:ext>
                  </a:extLst>
                </a:gridCol>
              </a:tblGrid>
              <a:tr h="238805">
                <a:tc>
                  <a:txBody>
                    <a:bodyPr/>
                    <a:lstStyle/>
                    <a:p>
                      <a:pPr algn="ctr"/>
                      <a:r>
                        <a:rPr lang="en-US" sz="14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Marketplace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CVS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Data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8236491"/>
                  </a:ext>
                </a:extLst>
              </a:tr>
            </a:tbl>
          </a:graphicData>
        </a:graphic>
      </p:graphicFrame>
      <p:grpSp>
        <p:nvGrpSpPr>
          <p:cNvPr id="27" name="Group 26">
            <a:extLst>
              <a:ext uri="{FF2B5EF4-FFF2-40B4-BE49-F238E27FC236}">
                <a16:creationId xmlns:a16="http://schemas.microsoft.com/office/drawing/2014/main" id="{0648FECB-E14E-899B-9F4B-F58E98DCB173}"/>
              </a:ext>
            </a:extLst>
          </p:cNvPr>
          <p:cNvGrpSpPr/>
          <p:nvPr/>
        </p:nvGrpSpPr>
        <p:grpSpPr>
          <a:xfrm>
            <a:off x="1835335" y="4388980"/>
            <a:ext cx="1893385" cy="1432700"/>
            <a:chOff x="768081" y="1910349"/>
            <a:chExt cx="2259599" cy="1808209"/>
          </a:xfrm>
        </p:grpSpPr>
        <p:graphicFrame>
          <p:nvGraphicFramePr>
            <p:cNvPr id="28" name="Chart 27">
              <a:extLst>
                <a:ext uri="{FF2B5EF4-FFF2-40B4-BE49-F238E27FC236}">
                  <a16:creationId xmlns:a16="http://schemas.microsoft.com/office/drawing/2014/main" id="{33D9E47E-CE4E-A6AD-1899-0950F8D41700}"/>
                </a:ext>
              </a:extLst>
            </p:cNvPr>
            <p:cNvGraphicFramePr/>
            <p:nvPr>
              <p:extLst>
                <p:ext uri="{D42A27DB-BD31-4B8C-83A1-F6EECF244321}">
                  <p14:modId xmlns:p14="http://schemas.microsoft.com/office/powerpoint/2010/main" val="2434871268"/>
                </p:ext>
              </p:extLst>
            </p:nvPr>
          </p:nvGraphicFramePr>
          <p:xfrm>
            <a:off x="768081" y="1910349"/>
            <a:ext cx="2259599" cy="1808209"/>
          </p:xfrm>
          <a:graphic>
            <a:graphicData uri="http://schemas.openxmlformats.org/drawingml/2006/chart">
              <c:chart xmlns:c="http://schemas.openxmlformats.org/drawingml/2006/chart" xmlns:r="http://schemas.openxmlformats.org/officeDocument/2006/relationships" r:id="rId5"/>
            </a:graphicData>
          </a:graphic>
        </p:graphicFrame>
        <p:sp>
          <p:nvSpPr>
            <p:cNvPr id="29" name="Rectangle 28">
              <a:extLst>
                <a:ext uri="{FF2B5EF4-FFF2-40B4-BE49-F238E27FC236}">
                  <a16:creationId xmlns:a16="http://schemas.microsoft.com/office/drawing/2014/main" id="{D4A706A5-784D-13DF-C500-97FD72FC6CFF}"/>
                </a:ext>
              </a:extLst>
            </p:cNvPr>
            <p:cNvSpPr/>
            <p:nvPr/>
          </p:nvSpPr>
          <p:spPr>
            <a:xfrm>
              <a:off x="1384800" y="2601093"/>
              <a:ext cx="1026160" cy="426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4</a:t>
              </a:r>
            </a:p>
          </p:txBody>
        </p:sp>
      </p:grpSp>
      <p:sp>
        <p:nvSpPr>
          <p:cNvPr id="35" name="Rectangle 34">
            <a:extLst>
              <a:ext uri="{FF2B5EF4-FFF2-40B4-BE49-F238E27FC236}">
                <a16:creationId xmlns:a16="http://schemas.microsoft.com/office/drawing/2014/main" id="{6B398CA1-5571-0C29-3FCD-180AD917F1EF}"/>
              </a:ext>
            </a:extLst>
          </p:cNvPr>
          <p:cNvSpPr/>
          <p:nvPr/>
        </p:nvSpPr>
        <p:spPr>
          <a:xfrm>
            <a:off x="4663831" y="4974969"/>
            <a:ext cx="894548" cy="3620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&lt; 1</a:t>
            </a:r>
          </a:p>
        </p:txBody>
      </p:sp>
      <p:graphicFrame>
        <p:nvGraphicFramePr>
          <p:cNvPr id="36" name="Table 35">
            <a:extLst>
              <a:ext uri="{FF2B5EF4-FFF2-40B4-BE49-F238E27FC236}">
                <a16:creationId xmlns:a16="http://schemas.microsoft.com/office/drawing/2014/main" id="{0F6F3AD5-05A6-8D46-44DC-BA3897D54596}"/>
              </a:ext>
            </a:extLst>
          </p:cNvPr>
          <p:cNvGraphicFramePr>
            <a:graphicFrameLocks noGrp="1"/>
          </p:cNvGraphicFramePr>
          <p:nvPr>
            <p:extLst>
              <p:ext uri="{D42A27DB-BD31-4B8C-83A1-F6EECF244321}">
                <p14:modId xmlns:p14="http://schemas.microsoft.com/office/powerpoint/2010/main" val="200860624"/>
              </p:ext>
            </p:extLst>
          </p:nvPr>
        </p:nvGraphicFramePr>
        <p:xfrm>
          <a:off x="1686560" y="5800728"/>
          <a:ext cx="4561840" cy="370840"/>
        </p:xfrm>
        <a:graphic>
          <a:graphicData uri="http://schemas.openxmlformats.org/drawingml/2006/table">
            <a:tbl>
              <a:tblPr firstRow="1" bandRow="1">
                <a:tableStyleId>{5C22544A-7EE6-4342-B048-85BDC9FD1C3A}</a:tableStyleId>
              </a:tblPr>
              <a:tblGrid>
                <a:gridCol w="2280920">
                  <a:extLst>
                    <a:ext uri="{9D8B030D-6E8A-4147-A177-3AD203B41FA5}">
                      <a16:colId xmlns:a16="http://schemas.microsoft.com/office/drawing/2014/main" val="2995249177"/>
                    </a:ext>
                  </a:extLst>
                </a:gridCol>
                <a:gridCol w="2280920">
                  <a:extLst>
                    <a:ext uri="{9D8B030D-6E8A-4147-A177-3AD203B41FA5}">
                      <a16:colId xmlns:a16="http://schemas.microsoft.com/office/drawing/2014/main" val="4071954295"/>
                    </a:ext>
                  </a:extLst>
                </a:gridCol>
              </a:tblGrid>
              <a:tr h="370840">
                <a:tc>
                  <a:txBody>
                    <a:bodyPr/>
                    <a:lstStyle/>
                    <a:p>
                      <a:pPr algn="ctr"/>
                      <a:r>
                        <a:rPr lang="en-US" sz="1400" b="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Supermarket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Offline Beverage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8236491"/>
                  </a:ext>
                </a:extLst>
              </a:tr>
            </a:tbl>
          </a:graphicData>
        </a:graphic>
      </p:graphicFrame>
      <p:sp>
        <p:nvSpPr>
          <p:cNvPr id="3" name="Slide Number Placeholder 2">
            <a:extLst>
              <a:ext uri="{FF2B5EF4-FFF2-40B4-BE49-F238E27FC236}">
                <a16:creationId xmlns:a16="http://schemas.microsoft.com/office/drawing/2014/main" id="{9B6E6F56-16FF-3E8B-6E7E-A241520CD2F3}"/>
              </a:ext>
            </a:extLst>
          </p:cNvPr>
          <p:cNvSpPr>
            <a:spLocks noGrp="1"/>
          </p:cNvSpPr>
          <p:nvPr>
            <p:ph type="sldNum" sz="quarter" idx="12"/>
          </p:nvPr>
        </p:nvSpPr>
        <p:spPr/>
        <p:txBody>
          <a:bodyPr/>
          <a:lstStyle/>
          <a:p>
            <a:fld id="{558ED922-7EDD-473A-8362-50B58FFACA46}" type="slidenum">
              <a:rPr lang="en-US" smtClean="0"/>
              <a:pPr/>
              <a:t>10</a:t>
            </a:fld>
            <a:endParaRPr lang="en-US" dirty="0"/>
          </a:p>
        </p:txBody>
      </p:sp>
      <p:grpSp>
        <p:nvGrpSpPr>
          <p:cNvPr id="4" name="Group 3">
            <a:extLst>
              <a:ext uri="{FF2B5EF4-FFF2-40B4-BE49-F238E27FC236}">
                <a16:creationId xmlns:a16="http://schemas.microsoft.com/office/drawing/2014/main" id="{EDF9DF26-22D4-22A6-DA5D-A7DBFCD9D668}"/>
              </a:ext>
            </a:extLst>
          </p:cNvPr>
          <p:cNvGrpSpPr/>
          <p:nvPr/>
        </p:nvGrpSpPr>
        <p:grpSpPr>
          <a:xfrm>
            <a:off x="-1905" y="-1905"/>
            <a:ext cx="632950" cy="632951"/>
            <a:chOff x="0" y="0"/>
            <a:chExt cx="632950" cy="632951"/>
          </a:xfrm>
        </p:grpSpPr>
        <p:sp>
          <p:nvSpPr>
            <p:cNvPr id="14" name="Freeform: Shape 13">
              <a:extLst>
                <a:ext uri="{FF2B5EF4-FFF2-40B4-BE49-F238E27FC236}">
                  <a16:creationId xmlns:a16="http://schemas.microsoft.com/office/drawing/2014/main" id="{08BA78B3-64A5-26D0-B8D4-A6E8C8C20F58}"/>
                </a:ext>
              </a:extLst>
            </p:cNvPr>
            <p:cNvSpPr/>
            <p:nvPr/>
          </p:nvSpPr>
          <p:spPr>
            <a:xfrm>
              <a:off x="0" y="0"/>
              <a:ext cx="632950" cy="632951"/>
            </a:xfrm>
            <a:custGeom>
              <a:avLst/>
              <a:gdLst>
                <a:gd name="connsiteX0" fmla="*/ 0 w 632950"/>
                <a:gd name="connsiteY0" fmla="*/ 0 h 632951"/>
                <a:gd name="connsiteX1" fmla="*/ 632950 w 632950"/>
                <a:gd name="connsiteY1" fmla="*/ 0 h 632951"/>
                <a:gd name="connsiteX2" fmla="*/ 127561 w 632950"/>
                <a:gd name="connsiteY2" fmla="*/ 620092 h 632951"/>
                <a:gd name="connsiteX3" fmla="*/ 0 w 632950"/>
                <a:gd name="connsiteY3" fmla="*/ 632951 h 632951"/>
              </a:gdLst>
              <a:ahLst/>
              <a:cxnLst>
                <a:cxn ang="0">
                  <a:pos x="connsiteX0" y="connsiteY0"/>
                </a:cxn>
                <a:cxn ang="0">
                  <a:pos x="connsiteX1" y="connsiteY1"/>
                </a:cxn>
                <a:cxn ang="0">
                  <a:pos x="connsiteX2" y="connsiteY2"/>
                </a:cxn>
                <a:cxn ang="0">
                  <a:pos x="connsiteX3" y="connsiteY3"/>
                </a:cxn>
              </a:cxnLst>
              <a:rect l="l" t="t" r="r" b="b"/>
              <a:pathLst>
                <a:path w="632950" h="632951">
                  <a:moveTo>
                    <a:pt x="0" y="0"/>
                  </a:moveTo>
                  <a:lnTo>
                    <a:pt x="632950" y="0"/>
                  </a:lnTo>
                  <a:cubicBezTo>
                    <a:pt x="632950" y="305873"/>
                    <a:pt x="415986" y="561071"/>
                    <a:pt x="127561" y="620092"/>
                  </a:cubicBezTo>
                  <a:lnTo>
                    <a:pt x="0" y="632951"/>
                  </a:lnTo>
                  <a:close/>
                </a:path>
              </a:pathLst>
            </a:custGeom>
            <a:solidFill>
              <a:srgbClr val="061F7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solidFill>
                  <a:schemeClr val="bg1"/>
                </a:solidFill>
              </a:endParaRPr>
            </a:p>
          </p:txBody>
        </p:sp>
        <p:sp>
          <p:nvSpPr>
            <p:cNvPr id="17" name="Rectangle 16">
              <a:extLst>
                <a:ext uri="{FF2B5EF4-FFF2-40B4-BE49-F238E27FC236}">
                  <a16:creationId xmlns:a16="http://schemas.microsoft.com/office/drawing/2014/main" id="{5827DA88-C925-9375-934E-4125BCF1BCDB}"/>
                </a:ext>
              </a:extLst>
            </p:cNvPr>
            <p:cNvSpPr/>
            <p:nvPr/>
          </p:nvSpPr>
          <p:spPr>
            <a:xfrm>
              <a:off x="7657" y="5335"/>
              <a:ext cx="499835" cy="5067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3</a:t>
              </a:r>
            </a:p>
          </p:txBody>
        </p:sp>
      </p:grpSp>
    </p:spTree>
    <p:extLst>
      <p:ext uri="{BB962C8B-B14F-4D97-AF65-F5344CB8AC3E}">
        <p14:creationId xmlns:p14="http://schemas.microsoft.com/office/powerpoint/2010/main" val="1691194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29257534-E2BE-A7AF-8DA1-0531F3B76B5A}"/>
              </a:ext>
            </a:extLst>
          </p:cNvPr>
          <p:cNvGraphicFramePr/>
          <p:nvPr>
            <p:extLst>
              <p:ext uri="{D42A27DB-BD31-4B8C-83A1-F6EECF244321}">
                <p14:modId xmlns:p14="http://schemas.microsoft.com/office/powerpoint/2010/main" val="2701347093"/>
              </p:ext>
            </p:extLst>
          </p:nvPr>
        </p:nvGraphicFramePr>
        <p:xfrm>
          <a:off x="7963001" y="2416502"/>
          <a:ext cx="3657600" cy="28768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0274F40D-E0F6-A079-AE21-2D2ECA208A0A}"/>
              </a:ext>
            </a:extLst>
          </p:cNvPr>
          <p:cNvGraphicFramePr/>
          <p:nvPr>
            <p:extLst>
              <p:ext uri="{D42A27DB-BD31-4B8C-83A1-F6EECF244321}">
                <p14:modId xmlns:p14="http://schemas.microsoft.com/office/powerpoint/2010/main" val="1925903925"/>
              </p:ext>
            </p:extLst>
          </p:nvPr>
        </p:nvGraphicFramePr>
        <p:xfrm>
          <a:off x="4122471" y="2416502"/>
          <a:ext cx="3657600" cy="2876858"/>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BE74262D-B470-14F3-5E7A-C4A9725B1DF2}"/>
              </a:ext>
            </a:extLst>
          </p:cNvPr>
          <p:cNvSpPr>
            <a:spLocks noGrp="1"/>
          </p:cNvSpPr>
          <p:nvPr>
            <p:ph type="title"/>
          </p:nvPr>
        </p:nvSpPr>
        <p:spPr/>
        <p:txBody>
          <a:bodyPr>
            <a:normAutofit fontScale="90000"/>
          </a:bodyPr>
          <a:lstStyle/>
          <a:p>
            <a:r>
              <a:rPr lang="en-US" dirty="0"/>
              <a:t>However, reducing costs for Marketplace may not be ideal when it comes to sustaining the growth of customer spending</a:t>
            </a:r>
          </a:p>
        </p:txBody>
      </p:sp>
      <p:sp>
        <p:nvSpPr>
          <p:cNvPr id="10" name="Title 1">
            <a:extLst>
              <a:ext uri="{FF2B5EF4-FFF2-40B4-BE49-F238E27FC236}">
                <a16:creationId xmlns:a16="http://schemas.microsoft.com/office/drawing/2014/main" id="{3141E83D-BD8D-3447-CC6D-26433A10DBE1}"/>
              </a:ext>
            </a:extLst>
          </p:cNvPr>
          <p:cNvSpPr txBox="1">
            <a:spLocks/>
          </p:cNvSpPr>
          <p:nvPr/>
        </p:nvSpPr>
        <p:spPr>
          <a:xfrm>
            <a:off x="412203" y="1451885"/>
            <a:ext cx="6405157" cy="40125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Correlation between Total and service retention,</a:t>
            </a:r>
            <a:r>
              <a:rPr lang="en-US" sz="16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million</a:t>
            </a:r>
          </a:p>
        </p:txBody>
      </p:sp>
      <p:graphicFrame>
        <p:nvGraphicFramePr>
          <p:cNvPr id="13" name="Chart 12">
            <a:extLst>
              <a:ext uri="{FF2B5EF4-FFF2-40B4-BE49-F238E27FC236}">
                <a16:creationId xmlns:a16="http://schemas.microsoft.com/office/drawing/2014/main" id="{31A968B0-3153-3B1F-9F0C-3B67BBC3CBAF}"/>
              </a:ext>
            </a:extLst>
          </p:cNvPr>
          <p:cNvGraphicFramePr/>
          <p:nvPr>
            <p:extLst>
              <p:ext uri="{D42A27DB-BD31-4B8C-83A1-F6EECF244321}">
                <p14:modId xmlns:p14="http://schemas.microsoft.com/office/powerpoint/2010/main" val="2255829571"/>
              </p:ext>
            </p:extLst>
          </p:nvPr>
        </p:nvGraphicFramePr>
        <p:xfrm>
          <a:off x="281940" y="2416502"/>
          <a:ext cx="3657600" cy="2876858"/>
        </p:xfrm>
        <a:graphic>
          <a:graphicData uri="http://schemas.openxmlformats.org/drawingml/2006/chart">
            <c:chart xmlns:c="http://schemas.openxmlformats.org/drawingml/2006/chart" xmlns:r="http://schemas.openxmlformats.org/officeDocument/2006/relationships" r:id="rId6"/>
          </a:graphicData>
        </a:graphic>
      </p:graphicFrame>
      <p:sp>
        <p:nvSpPr>
          <p:cNvPr id="16" name="Rectangle 15">
            <a:extLst>
              <a:ext uri="{FF2B5EF4-FFF2-40B4-BE49-F238E27FC236}">
                <a16:creationId xmlns:a16="http://schemas.microsoft.com/office/drawing/2014/main" id="{528AFD98-B50C-7074-DB6B-543509AAD4A7}"/>
              </a:ext>
            </a:extLst>
          </p:cNvPr>
          <p:cNvSpPr/>
          <p:nvPr/>
        </p:nvSpPr>
        <p:spPr>
          <a:xfrm>
            <a:off x="1337894" y="2133169"/>
            <a:ext cx="2269787" cy="3020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Correlation strength</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b="1" dirty="0">
                <a:solidFill>
                  <a:srgbClr val="2251FF"/>
                </a:solidFill>
                <a:latin typeface="Calibri" panose="020F0502020204030204" pitchFamily="34" charset="0"/>
                <a:ea typeface="Calibri" panose="020F0502020204030204" pitchFamily="34" charset="0"/>
                <a:cs typeface="Calibri" panose="020F0502020204030204" pitchFamily="34" charset="0"/>
              </a:rPr>
              <a:t>0.90</a:t>
            </a:r>
            <a:endParaRPr lang="en-US" sz="1400" b="1" dirty="0">
              <a:solidFill>
                <a:srgbClr val="2251FF"/>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3B8E782B-1FE7-959D-F470-133D900C0440}"/>
              </a:ext>
            </a:extLst>
          </p:cNvPr>
          <p:cNvSpPr/>
          <p:nvPr/>
        </p:nvSpPr>
        <p:spPr>
          <a:xfrm>
            <a:off x="5260808" y="2133169"/>
            <a:ext cx="2161309" cy="3020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Correlation strength: </a:t>
            </a: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0.55</a:t>
            </a:r>
          </a:p>
        </p:txBody>
      </p:sp>
      <p:sp>
        <p:nvSpPr>
          <p:cNvPr id="20" name="Rectangle 19">
            <a:extLst>
              <a:ext uri="{FF2B5EF4-FFF2-40B4-BE49-F238E27FC236}">
                <a16:creationId xmlns:a16="http://schemas.microsoft.com/office/drawing/2014/main" id="{CCB4C380-CB24-FE58-14F4-23E812E181D3}"/>
              </a:ext>
            </a:extLst>
          </p:cNvPr>
          <p:cNvSpPr/>
          <p:nvPr/>
        </p:nvSpPr>
        <p:spPr>
          <a:xfrm>
            <a:off x="9054924" y="2133169"/>
            <a:ext cx="2161309" cy="3020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Correlation strength: </a:t>
            </a: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0.64</a:t>
            </a:r>
          </a:p>
        </p:txBody>
      </p:sp>
      <p:sp>
        <p:nvSpPr>
          <p:cNvPr id="3" name="Slide Number Placeholder 2">
            <a:extLst>
              <a:ext uri="{FF2B5EF4-FFF2-40B4-BE49-F238E27FC236}">
                <a16:creationId xmlns:a16="http://schemas.microsoft.com/office/drawing/2014/main" id="{2313ED83-F13C-D7E4-9F0A-F2E1FC79CE46}"/>
              </a:ext>
            </a:extLst>
          </p:cNvPr>
          <p:cNvSpPr>
            <a:spLocks noGrp="1"/>
          </p:cNvSpPr>
          <p:nvPr>
            <p:ph type="sldNum" sz="quarter" idx="12"/>
          </p:nvPr>
        </p:nvSpPr>
        <p:spPr/>
        <p:txBody>
          <a:bodyPr/>
          <a:lstStyle/>
          <a:p>
            <a:fld id="{558ED922-7EDD-473A-8362-50B58FFACA46}" type="slidenum">
              <a:rPr lang="en-US" smtClean="0"/>
              <a:pPr/>
              <a:t>11</a:t>
            </a:fld>
            <a:endParaRPr lang="en-US" dirty="0"/>
          </a:p>
        </p:txBody>
      </p:sp>
      <p:sp>
        <p:nvSpPr>
          <p:cNvPr id="4" name="Title 1">
            <a:extLst>
              <a:ext uri="{FF2B5EF4-FFF2-40B4-BE49-F238E27FC236}">
                <a16:creationId xmlns:a16="http://schemas.microsoft.com/office/drawing/2014/main" id="{9383F0CC-8232-5E94-262E-19C6F939A9CB}"/>
              </a:ext>
            </a:extLst>
          </p:cNvPr>
          <p:cNvSpPr txBox="1">
            <a:spLocks/>
          </p:cNvSpPr>
          <p:nvPr/>
        </p:nvSpPr>
        <p:spPr>
          <a:xfrm>
            <a:off x="489858" y="5396399"/>
            <a:ext cx="11212286" cy="749820"/>
          </a:xfrm>
          <a:prstGeom prst="rect">
            <a:avLst/>
          </a:prstGeom>
        </p:spPr>
        <p:txBody>
          <a:bodyPr vert="horz" lIns="0" tIns="45720" rIns="91440" bIns="45720" rtlCol="0" anchor="t" anchorCtr="0">
            <a:normAutofit fontScale="900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dirty="0">
                <a:latin typeface="Calibri" panose="020F0502020204030204" pitchFamily="34" charset="0"/>
                <a:ea typeface="Calibri" panose="020F0502020204030204" pitchFamily="34" charset="0"/>
                <a:cs typeface="Calibri" panose="020F0502020204030204" pitchFamily="34" charset="0"/>
              </a:rPr>
              <a:t>Changing the reward structure for Marketplace will eventually impact user spending. The scatter chart below shows a strong correlation of 0.9 between Marketplace spending and total spending. In the worst-case scenario, a decrease in Marketplace spending is likely to lead to a decrease in total spending as well. Before conducting further investigation, we should avoid taking the risk of altering one of the most critical services—Marketplace.</a:t>
            </a:r>
          </a:p>
        </p:txBody>
      </p:sp>
      <p:sp>
        <p:nvSpPr>
          <p:cNvPr id="5" name="Title 1">
            <a:extLst>
              <a:ext uri="{FF2B5EF4-FFF2-40B4-BE49-F238E27FC236}">
                <a16:creationId xmlns:a16="http://schemas.microsoft.com/office/drawing/2014/main" id="{0C90C946-A5C9-84FD-F8AF-AF4086BFE763}"/>
              </a:ext>
            </a:extLst>
          </p:cNvPr>
          <p:cNvSpPr txBox="1">
            <a:spLocks/>
          </p:cNvSpPr>
          <p:nvPr/>
        </p:nvSpPr>
        <p:spPr>
          <a:xfrm>
            <a:off x="489856" y="5017764"/>
            <a:ext cx="2710543" cy="435833"/>
          </a:xfrm>
          <a:prstGeom prst="rect">
            <a:avLst/>
          </a:prstGeom>
        </p:spPr>
        <p:txBody>
          <a:bodyPr vert="horz" lIns="0" tIns="45720" rIns="91440" bIns="45720" rtlCol="0" anchor="ctr">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Implications</a:t>
            </a:r>
            <a:endParaRPr lang="en-US" sz="16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984242D-EDD0-2D8B-8795-073DB51EAE0A}"/>
              </a:ext>
            </a:extLst>
          </p:cNvPr>
          <p:cNvSpPr/>
          <p:nvPr/>
        </p:nvSpPr>
        <p:spPr>
          <a:xfrm>
            <a:off x="4754881" y="6289902"/>
            <a:ext cx="6947264" cy="4330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Please note that Correlation strength is measured by Pearson’s correlation coefficient, with value from </a:t>
            </a:r>
          </a:p>
          <a:p>
            <a:r>
              <a:rPr lang="en-US" sz="11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-1 to 1. The higher the value is, the stronger two variables are negatively/positively correlated</a:t>
            </a:r>
            <a:endParaRPr lang="en-US" sz="11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E63C396E-55CC-DB3F-0D96-2B99FF478ECF}"/>
              </a:ext>
            </a:extLst>
          </p:cNvPr>
          <p:cNvGrpSpPr/>
          <p:nvPr/>
        </p:nvGrpSpPr>
        <p:grpSpPr>
          <a:xfrm>
            <a:off x="-1905" y="-1905"/>
            <a:ext cx="632950" cy="632951"/>
            <a:chOff x="0" y="0"/>
            <a:chExt cx="632950" cy="632951"/>
          </a:xfrm>
        </p:grpSpPr>
        <p:sp>
          <p:nvSpPr>
            <p:cNvPr id="11" name="Freeform: Shape 10">
              <a:extLst>
                <a:ext uri="{FF2B5EF4-FFF2-40B4-BE49-F238E27FC236}">
                  <a16:creationId xmlns:a16="http://schemas.microsoft.com/office/drawing/2014/main" id="{0C9C7BAE-6C59-7F33-549D-A26C55CC7656}"/>
                </a:ext>
              </a:extLst>
            </p:cNvPr>
            <p:cNvSpPr/>
            <p:nvPr/>
          </p:nvSpPr>
          <p:spPr>
            <a:xfrm>
              <a:off x="0" y="0"/>
              <a:ext cx="632950" cy="632951"/>
            </a:xfrm>
            <a:custGeom>
              <a:avLst/>
              <a:gdLst>
                <a:gd name="connsiteX0" fmla="*/ 0 w 632950"/>
                <a:gd name="connsiteY0" fmla="*/ 0 h 632951"/>
                <a:gd name="connsiteX1" fmla="*/ 632950 w 632950"/>
                <a:gd name="connsiteY1" fmla="*/ 0 h 632951"/>
                <a:gd name="connsiteX2" fmla="*/ 127561 w 632950"/>
                <a:gd name="connsiteY2" fmla="*/ 620092 h 632951"/>
                <a:gd name="connsiteX3" fmla="*/ 0 w 632950"/>
                <a:gd name="connsiteY3" fmla="*/ 632951 h 632951"/>
              </a:gdLst>
              <a:ahLst/>
              <a:cxnLst>
                <a:cxn ang="0">
                  <a:pos x="connsiteX0" y="connsiteY0"/>
                </a:cxn>
                <a:cxn ang="0">
                  <a:pos x="connsiteX1" y="connsiteY1"/>
                </a:cxn>
                <a:cxn ang="0">
                  <a:pos x="connsiteX2" y="connsiteY2"/>
                </a:cxn>
                <a:cxn ang="0">
                  <a:pos x="connsiteX3" y="connsiteY3"/>
                </a:cxn>
              </a:cxnLst>
              <a:rect l="l" t="t" r="r" b="b"/>
              <a:pathLst>
                <a:path w="632950" h="632951">
                  <a:moveTo>
                    <a:pt x="0" y="0"/>
                  </a:moveTo>
                  <a:lnTo>
                    <a:pt x="632950" y="0"/>
                  </a:lnTo>
                  <a:cubicBezTo>
                    <a:pt x="632950" y="305873"/>
                    <a:pt x="415986" y="561071"/>
                    <a:pt x="127561" y="620092"/>
                  </a:cubicBezTo>
                  <a:lnTo>
                    <a:pt x="0" y="632951"/>
                  </a:lnTo>
                  <a:close/>
                </a:path>
              </a:pathLst>
            </a:custGeom>
            <a:solidFill>
              <a:srgbClr val="061F7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solidFill>
                  <a:schemeClr val="bg1"/>
                </a:solidFill>
              </a:endParaRPr>
            </a:p>
          </p:txBody>
        </p:sp>
        <p:sp>
          <p:nvSpPr>
            <p:cNvPr id="12" name="Rectangle 11">
              <a:extLst>
                <a:ext uri="{FF2B5EF4-FFF2-40B4-BE49-F238E27FC236}">
                  <a16:creationId xmlns:a16="http://schemas.microsoft.com/office/drawing/2014/main" id="{880CDF01-26AA-8858-D1E1-C90A91DBAA68}"/>
                </a:ext>
              </a:extLst>
            </p:cNvPr>
            <p:cNvSpPr/>
            <p:nvPr/>
          </p:nvSpPr>
          <p:spPr>
            <a:xfrm>
              <a:off x="7657" y="5335"/>
              <a:ext cx="499835" cy="5067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3</a:t>
              </a:r>
            </a:p>
          </p:txBody>
        </p:sp>
      </p:grpSp>
    </p:spTree>
    <p:extLst>
      <p:ext uri="{BB962C8B-B14F-4D97-AF65-F5344CB8AC3E}">
        <p14:creationId xmlns:p14="http://schemas.microsoft.com/office/powerpoint/2010/main" val="1673453306"/>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BC7EA-9071-2803-68CA-2461F70090AC}"/>
            </a:ext>
          </a:extLst>
        </p:cNvPr>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C58B7747-E5EE-4483-38C2-18A941DB86F8}"/>
              </a:ext>
            </a:extLst>
          </p:cNvPr>
          <p:cNvGraphicFramePr/>
          <p:nvPr>
            <p:extLst>
              <p:ext uri="{D42A27DB-BD31-4B8C-83A1-F6EECF244321}">
                <p14:modId xmlns:p14="http://schemas.microsoft.com/office/powerpoint/2010/main" val="2442926107"/>
              </p:ext>
            </p:extLst>
          </p:nvPr>
        </p:nvGraphicFramePr>
        <p:xfrm>
          <a:off x="7963001" y="2416502"/>
          <a:ext cx="3657600" cy="28803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478BF2DB-E226-6EF6-DCC2-D1C0B69AA802}"/>
              </a:ext>
            </a:extLst>
          </p:cNvPr>
          <p:cNvGraphicFramePr/>
          <p:nvPr>
            <p:extLst>
              <p:ext uri="{D42A27DB-BD31-4B8C-83A1-F6EECF244321}">
                <p14:modId xmlns:p14="http://schemas.microsoft.com/office/powerpoint/2010/main" val="2758791337"/>
              </p:ext>
            </p:extLst>
          </p:nvPr>
        </p:nvGraphicFramePr>
        <p:xfrm>
          <a:off x="4122471" y="2416502"/>
          <a:ext cx="3657600" cy="288036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36336568-6D1B-E3DF-D2EF-A38E92E23C33}"/>
              </a:ext>
            </a:extLst>
          </p:cNvPr>
          <p:cNvSpPr>
            <a:spLocks noGrp="1"/>
          </p:cNvSpPr>
          <p:nvPr>
            <p:ph type="title"/>
          </p:nvPr>
        </p:nvSpPr>
        <p:spPr/>
        <p:txBody>
          <a:bodyPr>
            <a:normAutofit/>
          </a:bodyPr>
          <a:lstStyle/>
          <a:p>
            <a:r>
              <a:rPr lang="en-US" dirty="0"/>
              <a:t>… and also, in terms of customer retention.</a:t>
            </a:r>
          </a:p>
        </p:txBody>
      </p:sp>
      <p:sp>
        <p:nvSpPr>
          <p:cNvPr id="10" name="Title 1">
            <a:extLst>
              <a:ext uri="{FF2B5EF4-FFF2-40B4-BE49-F238E27FC236}">
                <a16:creationId xmlns:a16="http://schemas.microsoft.com/office/drawing/2014/main" id="{AC246890-6277-0BB3-430E-6BE34771DCB1}"/>
              </a:ext>
            </a:extLst>
          </p:cNvPr>
          <p:cNvSpPr txBox="1">
            <a:spLocks/>
          </p:cNvSpPr>
          <p:nvPr/>
        </p:nvSpPr>
        <p:spPr>
          <a:xfrm>
            <a:off x="412204" y="1451885"/>
            <a:ext cx="7367868" cy="401252"/>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Correlation between Total and service retention,</a:t>
            </a:r>
            <a:r>
              <a:rPr lang="en-US" sz="16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no. of transactions</a:t>
            </a:r>
          </a:p>
        </p:txBody>
      </p:sp>
      <p:sp>
        <p:nvSpPr>
          <p:cNvPr id="17" name="Rectangle 16">
            <a:extLst>
              <a:ext uri="{FF2B5EF4-FFF2-40B4-BE49-F238E27FC236}">
                <a16:creationId xmlns:a16="http://schemas.microsoft.com/office/drawing/2014/main" id="{A88F5BA1-E8A8-29DA-8763-C0E43AAC47FC}"/>
              </a:ext>
            </a:extLst>
          </p:cNvPr>
          <p:cNvSpPr/>
          <p:nvPr/>
        </p:nvSpPr>
        <p:spPr>
          <a:xfrm>
            <a:off x="4754881" y="6289902"/>
            <a:ext cx="6947264" cy="4330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Please note that Correlation strength is measured by Pearson’s correlation coefficient, with value from </a:t>
            </a:r>
          </a:p>
          <a:p>
            <a:r>
              <a:rPr lang="en-US" sz="1100"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-1 to 1. The higher the value is, the stronger two variables are negatively/positively correlated</a:t>
            </a:r>
            <a:endParaRPr lang="en-US" sz="11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3" name="Chart 12">
            <a:extLst>
              <a:ext uri="{FF2B5EF4-FFF2-40B4-BE49-F238E27FC236}">
                <a16:creationId xmlns:a16="http://schemas.microsoft.com/office/drawing/2014/main" id="{D59EDBFC-F8EA-AAB8-A44C-1CABEBC6A16F}"/>
              </a:ext>
            </a:extLst>
          </p:cNvPr>
          <p:cNvGraphicFramePr/>
          <p:nvPr>
            <p:extLst>
              <p:ext uri="{D42A27DB-BD31-4B8C-83A1-F6EECF244321}">
                <p14:modId xmlns:p14="http://schemas.microsoft.com/office/powerpoint/2010/main" val="4263572166"/>
              </p:ext>
            </p:extLst>
          </p:nvPr>
        </p:nvGraphicFramePr>
        <p:xfrm>
          <a:off x="281940" y="2416502"/>
          <a:ext cx="3657600" cy="2880360"/>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a:extLst>
              <a:ext uri="{FF2B5EF4-FFF2-40B4-BE49-F238E27FC236}">
                <a16:creationId xmlns:a16="http://schemas.microsoft.com/office/drawing/2014/main" id="{60AE052F-313B-10C4-F4C8-6E441BAD05F7}"/>
              </a:ext>
            </a:extLst>
          </p:cNvPr>
          <p:cNvSpPr/>
          <p:nvPr/>
        </p:nvSpPr>
        <p:spPr>
          <a:xfrm>
            <a:off x="1236294" y="2123009"/>
            <a:ext cx="2269787" cy="3020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Correlation strength</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0.89</a:t>
            </a:r>
          </a:p>
        </p:txBody>
      </p:sp>
      <p:sp>
        <p:nvSpPr>
          <p:cNvPr id="22" name="Rectangle 21">
            <a:extLst>
              <a:ext uri="{FF2B5EF4-FFF2-40B4-BE49-F238E27FC236}">
                <a16:creationId xmlns:a16="http://schemas.microsoft.com/office/drawing/2014/main" id="{E58EE45C-7C89-8403-D81D-4D14CD4ADF1D}"/>
              </a:ext>
            </a:extLst>
          </p:cNvPr>
          <p:cNvSpPr/>
          <p:nvPr/>
        </p:nvSpPr>
        <p:spPr>
          <a:xfrm>
            <a:off x="5128728" y="2123009"/>
            <a:ext cx="2161309" cy="3020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Correlation strength: </a:t>
            </a: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0.87</a:t>
            </a:r>
          </a:p>
        </p:txBody>
      </p:sp>
      <p:sp>
        <p:nvSpPr>
          <p:cNvPr id="20" name="Rectangle 19">
            <a:extLst>
              <a:ext uri="{FF2B5EF4-FFF2-40B4-BE49-F238E27FC236}">
                <a16:creationId xmlns:a16="http://schemas.microsoft.com/office/drawing/2014/main" id="{430E85E4-CC1C-3B65-0B26-A46F1302233A}"/>
              </a:ext>
            </a:extLst>
          </p:cNvPr>
          <p:cNvSpPr/>
          <p:nvPr/>
        </p:nvSpPr>
        <p:spPr>
          <a:xfrm>
            <a:off x="8983804" y="2123009"/>
            <a:ext cx="2161309" cy="3020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Correlation strength: </a:t>
            </a: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0.85</a:t>
            </a:r>
          </a:p>
        </p:txBody>
      </p:sp>
      <p:sp>
        <p:nvSpPr>
          <p:cNvPr id="3" name="Slide Number Placeholder 2">
            <a:extLst>
              <a:ext uri="{FF2B5EF4-FFF2-40B4-BE49-F238E27FC236}">
                <a16:creationId xmlns:a16="http://schemas.microsoft.com/office/drawing/2014/main" id="{B8399428-DD9A-4FBA-7E31-BC288F540BAF}"/>
              </a:ext>
            </a:extLst>
          </p:cNvPr>
          <p:cNvSpPr>
            <a:spLocks noGrp="1"/>
          </p:cNvSpPr>
          <p:nvPr>
            <p:ph type="sldNum" sz="quarter" idx="12"/>
          </p:nvPr>
        </p:nvSpPr>
        <p:spPr/>
        <p:txBody>
          <a:bodyPr/>
          <a:lstStyle/>
          <a:p>
            <a:fld id="{558ED922-7EDD-473A-8362-50B58FFACA46}" type="slidenum">
              <a:rPr lang="en-US" smtClean="0"/>
              <a:pPr/>
              <a:t>12</a:t>
            </a:fld>
            <a:endParaRPr lang="en-US" dirty="0"/>
          </a:p>
        </p:txBody>
      </p:sp>
      <p:sp>
        <p:nvSpPr>
          <p:cNvPr id="4" name="Title 1">
            <a:extLst>
              <a:ext uri="{FF2B5EF4-FFF2-40B4-BE49-F238E27FC236}">
                <a16:creationId xmlns:a16="http://schemas.microsoft.com/office/drawing/2014/main" id="{9A73E1CD-498B-E799-23A0-2626BB9C2D68}"/>
              </a:ext>
            </a:extLst>
          </p:cNvPr>
          <p:cNvSpPr txBox="1">
            <a:spLocks/>
          </p:cNvSpPr>
          <p:nvPr/>
        </p:nvSpPr>
        <p:spPr>
          <a:xfrm>
            <a:off x="489858" y="5396399"/>
            <a:ext cx="11212286" cy="749820"/>
          </a:xfrm>
          <a:prstGeom prst="rect">
            <a:avLst/>
          </a:prstGeom>
        </p:spPr>
        <p:txBody>
          <a:bodyPr vert="horz" lIns="0" tIns="45720" rIns="91440" bIns="45720" rtlCol="0" anchor="t" anchorCtr="0">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dirty="0">
                <a:latin typeface="Calibri" panose="020F0502020204030204" pitchFamily="34" charset="0"/>
                <a:ea typeface="Calibri" panose="020F0502020204030204" pitchFamily="34" charset="0"/>
                <a:cs typeface="Calibri" panose="020F0502020204030204" pitchFamily="34" charset="0"/>
              </a:rPr>
              <a:t>The correlation between the number of Marketplace and Total transactions is also strong, further supporting the decision to maintain the current reward structure for Marketplace.</a:t>
            </a:r>
          </a:p>
        </p:txBody>
      </p:sp>
      <p:sp>
        <p:nvSpPr>
          <p:cNvPr id="5" name="Title 1">
            <a:extLst>
              <a:ext uri="{FF2B5EF4-FFF2-40B4-BE49-F238E27FC236}">
                <a16:creationId xmlns:a16="http://schemas.microsoft.com/office/drawing/2014/main" id="{0DE44EED-3A57-177E-D11B-3F6542E03871}"/>
              </a:ext>
            </a:extLst>
          </p:cNvPr>
          <p:cNvSpPr txBox="1">
            <a:spLocks/>
          </p:cNvSpPr>
          <p:nvPr/>
        </p:nvSpPr>
        <p:spPr>
          <a:xfrm>
            <a:off x="489856" y="5017764"/>
            <a:ext cx="2710543" cy="435833"/>
          </a:xfrm>
          <a:prstGeom prst="rect">
            <a:avLst/>
          </a:prstGeom>
        </p:spPr>
        <p:txBody>
          <a:bodyPr vert="horz" lIns="0" tIns="45720" rIns="91440" bIns="45720" rtlCol="0" anchor="ctr">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Implications:</a:t>
            </a:r>
            <a:endParaRPr lang="en-US" sz="16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84F3C1C7-DCF0-0A71-1832-C03D67274FF0}"/>
              </a:ext>
            </a:extLst>
          </p:cNvPr>
          <p:cNvGrpSpPr/>
          <p:nvPr/>
        </p:nvGrpSpPr>
        <p:grpSpPr>
          <a:xfrm>
            <a:off x="-1905" y="-1905"/>
            <a:ext cx="632950" cy="632951"/>
            <a:chOff x="0" y="0"/>
            <a:chExt cx="632950" cy="632951"/>
          </a:xfrm>
        </p:grpSpPr>
        <p:sp>
          <p:nvSpPr>
            <p:cNvPr id="9" name="Freeform: Shape 8">
              <a:extLst>
                <a:ext uri="{FF2B5EF4-FFF2-40B4-BE49-F238E27FC236}">
                  <a16:creationId xmlns:a16="http://schemas.microsoft.com/office/drawing/2014/main" id="{7C81D3C2-01C2-F6AA-4062-2B2D31AC9F0A}"/>
                </a:ext>
              </a:extLst>
            </p:cNvPr>
            <p:cNvSpPr/>
            <p:nvPr/>
          </p:nvSpPr>
          <p:spPr>
            <a:xfrm>
              <a:off x="0" y="0"/>
              <a:ext cx="632950" cy="632951"/>
            </a:xfrm>
            <a:custGeom>
              <a:avLst/>
              <a:gdLst>
                <a:gd name="connsiteX0" fmla="*/ 0 w 632950"/>
                <a:gd name="connsiteY0" fmla="*/ 0 h 632951"/>
                <a:gd name="connsiteX1" fmla="*/ 632950 w 632950"/>
                <a:gd name="connsiteY1" fmla="*/ 0 h 632951"/>
                <a:gd name="connsiteX2" fmla="*/ 127561 w 632950"/>
                <a:gd name="connsiteY2" fmla="*/ 620092 h 632951"/>
                <a:gd name="connsiteX3" fmla="*/ 0 w 632950"/>
                <a:gd name="connsiteY3" fmla="*/ 632951 h 632951"/>
              </a:gdLst>
              <a:ahLst/>
              <a:cxnLst>
                <a:cxn ang="0">
                  <a:pos x="connsiteX0" y="connsiteY0"/>
                </a:cxn>
                <a:cxn ang="0">
                  <a:pos x="connsiteX1" y="connsiteY1"/>
                </a:cxn>
                <a:cxn ang="0">
                  <a:pos x="connsiteX2" y="connsiteY2"/>
                </a:cxn>
                <a:cxn ang="0">
                  <a:pos x="connsiteX3" y="connsiteY3"/>
                </a:cxn>
              </a:cxnLst>
              <a:rect l="l" t="t" r="r" b="b"/>
              <a:pathLst>
                <a:path w="632950" h="632951">
                  <a:moveTo>
                    <a:pt x="0" y="0"/>
                  </a:moveTo>
                  <a:lnTo>
                    <a:pt x="632950" y="0"/>
                  </a:lnTo>
                  <a:cubicBezTo>
                    <a:pt x="632950" y="305873"/>
                    <a:pt x="415986" y="561071"/>
                    <a:pt x="127561" y="620092"/>
                  </a:cubicBezTo>
                  <a:lnTo>
                    <a:pt x="0" y="632951"/>
                  </a:lnTo>
                  <a:close/>
                </a:path>
              </a:pathLst>
            </a:custGeom>
            <a:solidFill>
              <a:srgbClr val="061F7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solidFill>
                  <a:schemeClr val="bg1"/>
                </a:solidFill>
              </a:endParaRPr>
            </a:p>
          </p:txBody>
        </p:sp>
        <p:sp>
          <p:nvSpPr>
            <p:cNvPr id="11" name="Rectangle 10">
              <a:extLst>
                <a:ext uri="{FF2B5EF4-FFF2-40B4-BE49-F238E27FC236}">
                  <a16:creationId xmlns:a16="http://schemas.microsoft.com/office/drawing/2014/main" id="{AF3D4EED-E8A5-C33B-6D6E-E6F5605D0511}"/>
                </a:ext>
              </a:extLst>
            </p:cNvPr>
            <p:cNvSpPr/>
            <p:nvPr/>
          </p:nvSpPr>
          <p:spPr>
            <a:xfrm>
              <a:off x="7657" y="5335"/>
              <a:ext cx="499835" cy="5067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3</a:t>
              </a:r>
            </a:p>
          </p:txBody>
        </p:sp>
      </p:grpSp>
    </p:spTree>
    <p:extLst>
      <p:ext uri="{BB962C8B-B14F-4D97-AF65-F5344CB8AC3E}">
        <p14:creationId xmlns:p14="http://schemas.microsoft.com/office/powerpoint/2010/main" val="188660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9B22079-E2CB-E16E-B5C1-129CF5C23C45}"/>
              </a:ext>
            </a:extLst>
          </p:cNvPr>
          <p:cNvSpPr txBox="1">
            <a:spLocks/>
          </p:cNvSpPr>
          <p:nvPr/>
        </p:nvSpPr>
        <p:spPr>
          <a:xfrm>
            <a:off x="489858" y="5396399"/>
            <a:ext cx="11212286" cy="749820"/>
          </a:xfrm>
          <a:prstGeom prst="rect">
            <a:avLst/>
          </a:prstGeom>
        </p:spPr>
        <p:txBody>
          <a:bodyPr vert="horz" lIns="0" tIns="45720" rIns="91440" bIns="45720" rtlCol="0" anchor="t" anchorCtr="0">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0" i="0" dirty="0">
                <a:solidFill>
                  <a:schemeClr val="tx1"/>
                </a:solidFill>
                <a:latin typeface="Calibri" panose="020F0502020204030204" pitchFamily="34" charset="0"/>
                <a:ea typeface="Calibri" panose="020F0502020204030204" pitchFamily="34" charset="0"/>
                <a:cs typeface="Calibri" panose="020F0502020204030204" pitchFamily="34" charset="0"/>
              </a:rPr>
              <a:t>CVS is the second-highest source of cashback costs, presenting a potential opportunity for cost reduction. Following the program’s launch, the significant decline in CVS spending suggests that customer spending is not offsetting the cashback costs. From a retention perspective, changes in CVS transactions are likely to align with changes in total transactions</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4F10C29-A7FC-32E4-2F6B-A544C83B4D7E}"/>
              </a:ext>
            </a:extLst>
          </p:cNvPr>
          <p:cNvSpPr>
            <a:spLocks noGrp="1"/>
          </p:cNvSpPr>
          <p:nvPr>
            <p:ph type="title"/>
          </p:nvPr>
        </p:nvSpPr>
        <p:spPr/>
        <p:txBody>
          <a:bodyPr anchor="t" anchorCtr="0">
            <a:normAutofit fontScale="90000"/>
          </a:bodyPr>
          <a:lstStyle/>
          <a:p>
            <a:r>
              <a:rPr lang="en-US" dirty="0"/>
              <a:t>Alternatively, the optimal solution to reduce cashback costs significantly is to decrease the cost for the CVS service, while carefully considering the impact on retention</a:t>
            </a:r>
          </a:p>
        </p:txBody>
      </p:sp>
      <p:sp>
        <p:nvSpPr>
          <p:cNvPr id="20" name="Title 1">
            <a:extLst>
              <a:ext uri="{FF2B5EF4-FFF2-40B4-BE49-F238E27FC236}">
                <a16:creationId xmlns:a16="http://schemas.microsoft.com/office/drawing/2014/main" id="{DDCD8712-EE18-272C-EAA0-3BBC1091B59B}"/>
              </a:ext>
            </a:extLst>
          </p:cNvPr>
          <p:cNvSpPr txBox="1">
            <a:spLocks/>
          </p:cNvSpPr>
          <p:nvPr/>
        </p:nvSpPr>
        <p:spPr>
          <a:xfrm>
            <a:off x="495300" y="1452551"/>
            <a:ext cx="4007252" cy="402485"/>
          </a:xfrm>
          <a:prstGeom prst="rect">
            <a:avLst/>
          </a:prstGeom>
        </p:spPr>
        <p:txBody>
          <a:bodyPr vert="horz" lIns="0" tIns="45720" rIns="91440" bIns="45720" rtlCol="0" anchor="t" anchorCtr="0">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CVS spending share, </a:t>
            </a:r>
            <a:r>
              <a:rPr lang="en-US" sz="1600"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 on total</a:t>
            </a:r>
          </a:p>
        </p:txBody>
      </p:sp>
      <p:sp>
        <p:nvSpPr>
          <p:cNvPr id="22" name="Title 1">
            <a:extLst>
              <a:ext uri="{FF2B5EF4-FFF2-40B4-BE49-F238E27FC236}">
                <a16:creationId xmlns:a16="http://schemas.microsoft.com/office/drawing/2014/main" id="{7E4C9F43-B561-A600-2DCB-BB9CC1F3E6F5}"/>
              </a:ext>
            </a:extLst>
          </p:cNvPr>
          <p:cNvSpPr txBox="1">
            <a:spLocks/>
          </p:cNvSpPr>
          <p:nvPr/>
        </p:nvSpPr>
        <p:spPr>
          <a:xfrm>
            <a:off x="513080" y="5275191"/>
            <a:ext cx="11183620" cy="906257"/>
          </a:xfrm>
          <a:prstGeom prst="rect">
            <a:avLst/>
          </a:prstGeom>
        </p:spPr>
        <p:txBody>
          <a:bodyPr vert="horz" lIns="0" tIns="45720" rIns="91440" bIns="45720" rtlCol="0" anchor="ctr">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3F250BA-94D1-FC03-8AFD-1772CC440216}"/>
              </a:ext>
            </a:extLst>
          </p:cNvPr>
          <p:cNvSpPr>
            <a:spLocks noGrp="1"/>
          </p:cNvSpPr>
          <p:nvPr>
            <p:ph type="sldNum" sz="quarter" idx="12"/>
          </p:nvPr>
        </p:nvSpPr>
        <p:spPr/>
        <p:txBody>
          <a:bodyPr/>
          <a:lstStyle/>
          <a:p>
            <a:fld id="{558ED922-7EDD-473A-8362-50B58FFACA46}" type="slidenum">
              <a:rPr lang="en-US" smtClean="0"/>
              <a:pPr/>
              <a:t>13</a:t>
            </a:fld>
            <a:endParaRPr lang="en-US" dirty="0"/>
          </a:p>
        </p:txBody>
      </p:sp>
      <p:graphicFrame>
        <p:nvGraphicFramePr>
          <p:cNvPr id="7" name="Chart 6">
            <a:extLst>
              <a:ext uri="{FF2B5EF4-FFF2-40B4-BE49-F238E27FC236}">
                <a16:creationId xmlns:a16="http://schemas.microsoft.com/office/drawing/2014/main" id="{3450E754-C422-1ABB-3A89-ACA72698C081}"/>
              </a:ext>
            </a:extLst>
          </p:cNvPr>
          <p:cNvGraphicFramePr/>
          <p:nvPr>
            <p:extLst>
              <p:ext uri="{D42A27DB-BD31-4B8C-83A1-F6EECF244321}">
                <p14:modId xmlns:p14="http://schemas.microsoft.com/office/powerpoint/2010/main" val="399842301"/>
              </p:ext>
            </p:extLst>
          </p:nvPr>
        </p:nvGraphicFramePr>
        <p:xfrm>
          <a:off x="8470901" y="2295618"/>
          <a:ext cx="3218179" cy="277366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A1145C1A-D76E-1232-8ECD-13EB5AB26079}"/>
              </a:ext>
            </a:extLst>
          </p:cNvPr>
          <p:cNvSpPr/>
          <p:nvPr/>
        </p:nvSpPr>
        <p:spPr>
          <a:xfrm>
            <a:off x="9222971" y="1889799"/>
            <a:ext cx="2161309" cy="3020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Correlation’s strength: </a:t>
            </a: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0.87</a:t>
            </a:r>
          </a:p>
        </p:txBody>
      </p:sp>
      <p:sp>
        <p:nvSpPr>
          <p:cNvPr id="12" name="Title 1">
            <a:extLst>
              <a:ext uri="{FF2B5EF4-FFF2-40B4-BE49-F238E27FC236}">
                <a16:creationId xmlns:a16="http://schemas.microsoft.com/office/drawing/2014/main" id="{59709963-6520-E678-B59C-5CB592965177}"/>
              </a:ext>
            </a:extLst>
          </p:cNvPr>
          <p:cNvSpPr txBox="1">
            <a:spLocks/>
          </p:cNvSpPr>
          <p:nvPr/>
        </p:nvSpPr>
        <p:spPr>
          <a:xfrm>
            <a:off x="489856" y="5017764"/>
            <a:ext cx="2710543" cy="435833"/>
          </a:xfrm>
          <a:prstGeom prst="rect">
            <a:avLst/>
          </a:prstGeom>
        </p:spPr>
        <p:txBody>
          <a:bodyPr vert="horz" lIns="0" tIns="45720" rIns="91440" bIns="45720" rtlCol="0" anchor="ctr">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Implications:</a:t>
            </a:r>
            <a:endParaRPr lang="en-US" sz="16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28B207C9-38D9-3E1B-E240-D4C8C645616F}"/>
              </a:ext>
            </a:extLst>
          </p:cNvPr>
          <p:cNvGrpSpPr/>
          <p:nvPr/>
        </p:nvGrpSpPr>
        <p:grpSpPr>
          <a:xfrm>
            <a:off x="495300" y="1895424"/>
            <a:ext cx="7785100" cy="3052495"/>
            <a:chOff x="495300" y="1895424"/>
            <a:chExt cx="7785100" cy="3052495"/>
          </a:xfrm>
        </p:grpSpPr>
        <p:graphicFrame>
          <p:nvGraphicFramePr>
            <p:cNvPr id="9" name="Chart 8">
              <a:extLst>
                <a:ext uri="{FF2B5EF4-FFF2-40B4-BE49-F238E27FC236}">
                  <a16:creationId xmlns:a16="http://schemas.microsoft.com/office/drawing/2014/main" id="{A521C286-5BCD-9133-BF45-EAA2510841C0}"/>
                </a:ext>
              </a:extLst>
            </p:cNvPr>
            <p:cNvGraphicFramePr/>
            <p:nvPr>
              <p:extLst>
                <p:ext uri="{D42A27DB-BD31-4B8C-83A1-F6EECF244321}">
                  <p14:modId xmlns:p14="http://schemas.microsoft.com/office/powerpoint/2010/main" val="120846143"/>
                </p:ext>
              </p:extLst>
            </p:nvPr>
          </p:nvGraphicFramePr>
          <p:xfrm>
            <a:off x="495300" y="1895424"/>
            <a:ext cx="7785100" cy="3052495"/>
          </p:xfrm>
          <a:graphic>
            <a:graphicData uri="http://schemas.openxmlformats.org/drawingml/2006/chart">
              <c:chart xmlns:c="http://schemas.openxmlformats.org/drawingml/2006/chart" xmlns:r="http://schemas.openxmlformats.org/officeDocument/2006/relationships" r:id="rId3"/>
            </a:graphicData>
          </a:graphic>
        </p:graphicFrame>
        <p:sp>
          <p:nvSpPr>
            <p:cNvPr id="3" name="Arrow: Down 2">
              <a:extLst>
                <a:ext uri="{FF2B5EF4-FFF2-40B4-BE49-F238E27FC236}">
                  <a16:creationId xmlns:a16="http://schemas.microsoft.com/office/drawing/2014/main" id="{791D5555-E085-771C-3B46-FA6A2C6391ED}"/>
                </a:ext>
              </a:extLst>
            </p:cNvPr>
            <p:cNvSpPr/>
            <p:nvPr/>
          </p:nvSpPr>
          <p:spPr>
            <a:xfrm>
              <a:off x="6911339" y="3209925"/>
              <a:ext cx="120583" cy="1034606"/>
            </a:xfrm>
            <a:prstGeom prst="downArrow">
              <a:avLst/>
            </a:prstGeom>
            <a:solidFill>
              <a:srgbClr val="FF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5" name="Group 4">
            <a:extLst>
              <a:ext uri="{FF2B5EF4-FFF2-40B4-BE49-F238E27FC236}">
                <a16:creationId xmlns:a16="http://schemas.microsoft.com/office/drawing/2014/main" id="{D4542417-34DE-7EF8-D1F2-EC6FAF1046B1}"/>
              </a:ext>
            </a:extLst>
          </p:cNvPr>
          <p:cNvGrpSpPr/>
          <p:nvPr/>
        </p:nvGrpSpPr>
        <p:grpSpPr>
          <a:xfrm>
            <a:off x="-1905" y="-1905"/>
            <a:ext cx="632950" cy="632951"/>
            <a:chOff x="0" y="0"/>
            <a:chExt cx="632950" cy="632951"/>
          </a:xfrm>
        </p:grpSpPr>
        <p:sp>
          <p:nvSpPr>
            <p:cNvPr id="6" name="Freeform: Shape 5">
              <a:extLst>
                <a:ext uri="{FF2B5EF4-FFF2-40B4-BE49-F238E27FC236}">
                  <a16:creationId xmlns:a16="http://schemas.microsoft.com/office/drawing/2014/main" id="{91E0BC9B-60BA-DF07-44B8-4240EC85822D}"/>
                </a:ext>
              </a:extLst>
            </p:cNvPr>
            <p:cNvSpPr/>
            <p:nvPr/>
          </p:nvSpPr>
          <p:spPr>
            <a:xfrm>
              <a:off x="0" y="0"/>
              <a:ext cx="632950" cy="632951"/>
            </a:xfrm>
            <a:custGeom>
              <a:avLst/>
              <a:gdLst>
                <a:gd name="connsiteX0" fmla="*/ 0 w 632950"/>
                <a:gd name="connsiteY0" fmla="*/ 0 h 632951"/>
                <a:gd name="connsiteX1" fmla="*/ 632950 w 632950"/>
                <a:gd name="connsiteY1" fmla="*/ 0 h 632951"/>
                <a:gd name="connsiteX2" fmla="*/ 127561 w 632950"/>
                <a:gd name="connsiteY2" fmla="*/ 620092 h 632951"/>
                <a:gd name="connsiteX3" fmla="*/ 0 w 632950"/>
                <a:gd name="connsiteY3" fmla="*/ 632951 h 632951"/>
              </a:gdLst>
              <a:ahLst/>
              <a:cxnLst>
                <a:cxn ang="0">
                  <a:pos x="connsiteX0" y="connsiteY0"/>
                </a:cxn>
                <a:cxn ang="0">
                  <a:pos x="connsiteX1" y="connsiteY1"/>
                </a:cxn>
                <a:cxn ang="0">
                  <a:pos x="connsiteX2" y="connsiteY2"/>
                </a:cxn>
                <a:cxn ang="0">
                  <a:pos x="connsiteX3" y="connsiteY3"/>
                </a:cxn>
              </a:cxnLst>
              <a:rect l="l" t="t" r="r" b="b"/>
              <a:pathLst>
                <a:path w="632950" h="632951">
                  <a:moveTo>
                    <a:pt x="0" y="0"/>
                  </a:moveTo>
                  <a:lnTo>
                    <a:pt x="632950" y="0"/>
                  </a:lnTo>
                  <a:cubicBezTo>
                    <a:pt x="632950" y="305873"/>
                    <a:pt x="415986" y="561071"/>
                    <a:pt x="127561" y="620092"/>
                  </a:cubicBezTo>
                  <a:lnTo>
                    <a:pt x="0" y="632951"/>
                  </a:lnTo>
                  <a:close/>
                </a:path>
              </a:pathLst>
            </a:custGeom>
            <a:solidFill>
              <a:srgbClr val="061F7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solidFill>
                  <a:schemeClr val="bg1"/>
                </a:solidFill>
              </a:endParaRPr>
            </a:p>
          </p:txBody>
        </p:sp>
        <p:sp>
          <p:nvSpPr>
            <p:cNvPr id="10" name="Rectangle 9">
              <a:extLst>
                <a:ext uri="{FF2B5EF4-FFF2-40B4-BE49-F238E27FC236}">
                  <a16:creationId xmlns:a16="http://schemas.microsoft.com/office/drawing/2014/main" id="{126453A6-4682-D07D-86CA-3BE110A15A9B}"/>
                </a:ext>
              </a:extLst>
            </p:cNvPr>
            <p:cNvSpPr/>
            <p:nvPr/>
          </p:nvSpPr>
          <p:spPr>
            <a:xfrm>
              <a:off x="7657" y="5335"/>
              <a:ext cx="499835" cy="5067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3</a:t>
              </a:r>
            </a:p>
          </p:txBody>
        </p:sp>
      </p:grpSp>
    </p:spTree>
    <p:extLst>
      <p:ext uri="{BB962C8B-B14F-4D97-AF65-F5344CB8AC3E}">
        <p14:creationId xmlns:p14="http://schemas.microsoft.com/office/powerpoint/2010/main" val="261784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19EB5-0902-FE75-5E43-BC7817D5CEAC}"/>
              </a:ext>
            </a:extLst>
          </p:cNvPr>
          <p:cNvSpPr>
            <a:spLocks noGrp="1"/>
          </p:cNvSpPr>
          <p:nvPr>
            <p:ph type="title"/>
          </p:nvPr>
        </p:nvSpPr>
        <p:spPr/>
        <p:txBody>
          <a:bodyPr>
            <a:noAutofit/>
          </a:bodyPr>
          <a:lstStyle/>
          <a:p>
            <a:r>
              <a:rPr lang="en-US" dirty="0"/>
              <a:t>The percentage cost for Classes 2 and 3 should be particularly considered for a reduction in the reward rate.</a:t>
            </a:r>
          </a:p>
        </p:txBody>
      </p:sp>
      <p:sp>
        <p:nvSpPr>
          <p:cNvPr id="5" name="Title 1">
            <a:extLst>
              <a:ext uri="{FF2B5EF4-FFF2-40B4-BE49-F238E27FC236}">
                <a16:creationId xmlns:a16="http://schemas.microsoft.com/office/drawing/2014/main" id="{305AFE06-00FB-614B-7046-AC4E8042168F}"/>
              </a:ext>
            </a:extLst>
          </p:cNvPr>
          <p:cNvSpPr txBox="1">
            <a:spLocks/>
          </p:cNvSpPr>
          <p:nvPr/>
        </p:nvSpPr>
        <p:spPr>
          <a:xfrm>
            <a:off x="489857" y="1455727"/>
            <a:ext cx="4275183" cy="342757"/>
          </a:xfrm>
          <a:prstGeom prst="rect">
            <a:avLst/>
          </a:prstGeom>
        </p:spPr>
        <p:txBody>
          <a:bodyPr vert="horz" lIns="0" tIns="45720" rIns="91440" bIns="45720" rtlCol="0" anchor="t" anchorCtr="0">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CVS Cashback cost by class, </a:t>
            </a:r>
            <a:r>
              <a:rPr lang="en-US" sz="1600"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 on total</a:t>
            </a:r>
          </a:p>
        </p:txBody>
      </p:sp>
      <p:sp>
        <p:nvSpPr>
          <p:cNvPr id="7" name="Rectangle 6">
            <a:extLst>
              <a:ext uri="{FF2B5EF4-FFF2-40B4-BE49-F238E27FC236}">
                <a16:creationId xmlns:a16="http://schemas.microsoft.com/office/drawing/2014/main" id="{8CED3254-B59D-4090-035A-489BBF7252D3}"/>
              </a:ext>
            </a:extLst>
          </p:cNvPr>
          <p:cNvSpPr/>
          <p:nvPr/>
        </p:nvSpPr>
        <p:spPr>
          <a:xfrm>
            <a:off x="7936176" y="2047374"/>
            <a:ext cx="3474719" cy="13816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Classes 2 and 3 account for nearly all of the cashback cost for CVS. Reducing the reward rate, especially for these two classes, will have a significant impact on lowering CVS costs</a:t>
            </a:r>
          </a:p>
        </p:txBody>
      </p:sp>
      <p:sp>
        <p:nvSpPr>
          <p:cNvPr id="3" name="Title 1">
            <a:extLst>
              <a:ext uri="{FF2B5EF4-FFF2-40B4-BE49-F238E27FC236}">
                <a16:creationId xmlns:a16="http://schemas.microsoft.com/office/drawing/2014/main" id="{E167959D-1A05-80C0-CE25-4D6686874CB7}"/>
              </a:ext>
            </a:extLst>
          </p:cNvPr>
          <p:cNvSpPr txBox="1">
            <a:spLocks/>
          </p:cNvSpPr>
          <p:nvPr/>
        </p:nvSpPr>
        <p:spPr>
          <a:xfrm>
            <a:off x="7936176" y="1455727"/>
            <a:ext cx="3645263" cy="302037"/>
          </a:xfrm>
          <a:prstGeom prst="rect">
            <a:avLst/>
          </a:prstGeom>
        </p:spPr>
        <p:txBody>
          <a:bodyPr vert="horz" lIns="0" tIns="45720" rIns="91440" bIns="45720" rtlCol="0" anchor="t" anchorCtr="0">
            <a:normAutofit fontScale="97500" lnSpcReduction="100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Implications:</a:t>
            </a:r>
          </a:p>
        </p:txBody>
      </p:sp>
      <p:cxnSp>
        <p:nvCxnSpPr>
          <p:cNvPr id="9" name="Straight Connector 8">
            <a:extLst>
              <a:ext uri="{FF2B5EF4-FFF2-40B4-BE49-F238E27FC236}">
                <a16:creationId xmlns:a16="http://schemas.microsoft.com/office/drawing/2014/main" id="{C3821252-97E8-6574-7AA9-C38FA16D4B68}"/>
              </a:ext>
            </a:extLst>
          </p:cNvPr>
          <p:cNvCxnSpPr>
            <a:cxnSpLocks/>
          </p:cNvCxnSpPr>
          <p:nvPr/>
        </p:nvCxnSpPr>
        <p:spPr>
          <a:xfrm>
            <a:off x="489857" y="1798488"/>
            <a:ext cx="67443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1E765DE-4D5D-73EC-A554-6A62A9297FCC}"/>
              </a:ext>
            </a:extLst>
          </p:cNvPr>
          <p:cNvCxnSpPr>
            <a:cxnSpLocks/>
          </p:cNvCxnSpPr>
          <p:nvPr/>
        </p:nvCxnSpPr>
        <p:spPr>
          <a:xfrm>
            <a:off x="7936176" y="1798488"/>
            <a:ext cx="347472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F81DD89B-6B4D-2FD9-AF10-8F614AAC3E32}"/>
              </a:ext>
            </a:extLst>
          </p:cNvPr>
          <p:cNvGrpSpPr/>
          <p:nvPr/>
        </p:nvGrpSpPr>
        <p:grpSpPr>
          <a:xfrm>
            <a:off x="1118023" y="2034621"/>
            <a:ext cx="2063695" cy="1635757"/>
            <a:chOff x="768081" y="1910349"/>
            <a:chExt cx="2259599" cy="1808209"/>
          </a:xfrm>
        </p:grpSpPr>
        <p:graphicFrame>
          <p:nvGraphicFramePr>
            <p:cNvPr id="21" name="Chart 20">
              <a:extLst>
                <a:ext uri="{FF2B5EF4-FFF2-40B4-BE49-F238E27FC236}">
                  <a16:creationId xmlns:a16="http://schemas.microsoft.com/office/drawing/2014/main" id="{76D5FDE1-57CD-1843-55E3-45411A938152}"/>
                </a:ext>
              </a:extLst>
            </p:cNvPr>
            <p:cNvGraphicFramePr/>
            <p:nvPr>
              <p:extLst>
                <p:ext uri="{D42A27DB-BD31-4B8C-83A1-F6EECF244321}">
                  <p14:modId xmlns:p14="http://schemas.microsoft.com/office/powerpoint/2010/main" val="1174158805"/>
                </p:ext>
              </p:extLst>
            </p:nvPr>
          </p:nvGraphicFramePr>
          <p:xfrm>
            <a:off x="768081" y="1910349"/>
            <a:ext cx="2259599" cy="1808209"/>
          </p:xfrm>
          <a:graphic>
            <a:graphicData uri="http://schemas.openxmlformats.org/drawingml/2006/chart">
              <c:chart xmlns:c="http://schemas.openxmlformats.org/drawingml/2006/chart" xmlns:r="http://schemas.openxmlformats.org/officeDocument/2006/relationships" r:id="rId2"/>
            </a:graphicData>
          </a:graphic>
        </p:graphicFrame>
        <p:sp>
          <p:nvSpPr>
            <p:cNvPr id="22" name="Rectangle 21">
              <a:extLst>
                <a:ext uri="{FF2B5EF4-FFF2-40B4-BE49-F238E27FC236}">
                  <a16:creationId xmlns:a16="http://schemas.microsoft.com/office/drawing/2014/main" id="{C2183E72-4E03-4932-5B9B-D6133E7A99BA}"/>
                </a:ext>
              </a:extLst>
            </p:cNvPr>
            <p:cNvSpPr/>
            <p:nvPr/>
          </p:nvSpPr>
          <p:spPr>
            <a:xfrm>
              <a:off x="1384800" y="2601093"/>
              <a:ext cx="1026160" cy="426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46</a:t>
              </a:r>
            </a:p>
          </p:txBody>
        </p:sp>
      </p:grpSp>
      <p:grpSp>
        <p:nvGrpSpPr>
          <p:cNvPr id="23" name="Group 22">
            <a:extLst>
              <a:ext uri="{FF2B5EF4-FFF2-40B4-BE49-F238E27FC236}">
                <a16:creationId xmlns:a16="http://schemas.microsoft.com/office/drawing/2014/main" id="{844ECF97-0A65-8526-2F10-F981B4A72BC8}"/>
              </a:ext>
            </a:extLst>
          </p:cNvPr>
          <p:cNvGrpSpPr/>
          <p:nvPr/>
        </p:nvGrpSpPr>
        <p:grpSpPr>
          <a:xfrm>
            <a:off x="4108646" y="2034620"/>
            <a:ext cx="2063695" cy="1635757"/>
            <a:chOff x="768081" y="1910349"/>
            <a:chExt cx="2259599" cy="1808209"/>
          </a:xfrm>
        </p:grpSpPr>
        <p:graphicFrame>
          <p:nvGraphicFramePr>
            <p:cNvPr id="24" name="Chart 23">
              <a:extLst>
                <a:ext uri="{FF2B5EF4-FFF2-40B4-BE49-F238E27FC236}">
                  <a16:creationId xmlns:a16="http://schemas.microsoft.com/office/drawing/2014/main" id="{78724B40-4152-742D-5AE6-9C9C3A660097}"/>
                </a:ext>
              </a:extLst>
            </p:cNvPr>
            <p:cNvGraphicFramePr/>
            <p:nvPr>
              <p:extLst>
                <p:ext uri="{D42A27DB-BD31-4B8C-83A1-F6EECF244321}">
                  <p14:modId xmlns:p14="http://schemas.microsoft.com/office/powerpoint/2010/main" val="2251723134"/>
                </p:ext>
              </p:extLst>
            </p:nvPr>
          </p:nvGraphicFramePr>
          <p:xfrm>
            <a:off x="768081" y="1910349"/>
            <a:ext cx="2259599" cy="1808209"/>
          </p:xfrm>
          <a:graphic>
            <a:graphicData uri="http://schemas.openxmlformats.org/drawingml/2006/chart">
              <c:chart xmlns:c="http://schemas.openxmlformats.org/drawingml/2006/chart" xmlns:r="http://schemas.openxmlformats.org/officeDocument/2006/relationships" r:id="rId3"/>
            </a:graphicData>
          </a:graphic>
        </p:graphicFrame>
        <p:sp>
          <p:nvSpPr>
            <p:cNvPr id="25" name="Rectangle 24">
              <a:extLst>
                <a:ext uri="{FF2B5EF4-FFF2-40B4-BE49-F238E27FC236}">
                  <a16:creationId xmlns:a16="http://schemas.microsoft.com/office/drawing/2014/main" id="{88A24A90-66B0-5528-5DAA-51F8DFC30DF7}"/>
                </a:ext>
              </a:extLst>
            </p:cNvPr>
            <p:cNvSpPr/>
            <p:nvPr/>
          </p:nvSpPr>
          <p:spPr>
            <a:xfrm>
              <a:off x="1384800" y="2601093"/>
              <a:ext cx="1026160" cy="426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33</a:t>
              </a:r>
            </a:p>
          </p:txBody>
        </p:sp>
      </p:grpSp>
      <p:grpSp>
        <p:nvGrpSpPr>
          <p:cNvPr id="26" name="Group 25">
            <a:extLst>
              <a:ext uri="{FF2B5EF4-FFF2-40B4-BE49-F238E27FC236}">
                <a16:creationId xmlns:a16="http://schemas.microsoft.com/office/drawing/2014/main" id="{887B7DC7-9985-512E-880A-BC7F1D527D66}"/>
              </a:ext>
            </a:extLst>
          </p:cNvPr>
          <p:cNvGrpSpPr/>
          <p:nvPr/>
        </p:nvGrpSpPr>
        <p:grpSpPr>
          <a:xfrm>
            <a:off x="2479511" y="4152784"/>
            <a:ext cx="2063695" cy="1635757"/>
            <a:chOff x="384912" y="1910348"/>
            <a:chExt cx="2259599" cy="1808209"/>
          </a:xfrm>
        </p:grpSpPr>
        <p:graphicFrame>
          <p:nvGraphicFramePr>
            <p:cNvPr id="27" name="Chart 26">
              <a:extLst>
                <a:ext uri="{FF2B5EF4-FFF2-40B4-BE49-F238E27FC236}">
                  <a16:creationId xmlns:a16="http://schemas.microsoft.com/office/drawing/2014/main" id="{5247DBD1-5AC2-ACC6-4F74-4C18EB5E1F84}"/>
                </a:ext>
              </a:extLst>
            </p:cNvPr>
            <p:cNvGraphicFramePr/>
            <p:nvPr>
              <p:extLst>
                <p:ext uri="{D42A27DB-BD31-4B8C-83A1-F6EECF244321}">
                  <p14:modId xmlns:p14="http://schemas.microsoft.com/office/powerpoint/2010/main" val="3394662112"/>
                </p:ext>
              </p:extLst>
            </p:nvPr>
          </p:nvGraphicFramePr>
          <p:xfrm>
            <a:off x="384912" y="1910348"/>
            <a:ext cx="2259599" cy="1808209"/>
          </p:xfrm>
          <a:graphic>
            <a:graphicData uri="http://schemas.openxmlformats.org/drawingml/2006/chart">
              <c:chart xmlns:c="http://schemas.openxmlformats.org/drawingml/2006/chart" xmlns:r="http://schemas.openxmlformats.org/officeDocument/2006/relationships" r:id="rId4"/>
            </a:graphicData>
          </a:graphic>
        </p:graphicFrame>
        <p:sp>
          <p:nvSpPr>
            <p:cNvPr id="28" name="Rectangle 27">
              <a:extLst>
                <a:ext uri="{FF2B5EF4-FFF2-40B4-BE49-F238E27FC236}">
                  <a16:creationId xmlns:a16="http://schemas.microsoft.com/office/drawing/2014/main" id="{34EBDBFF-96CD-E1FA-8808-70ECDA8249A9}"/>
                </a:ext>
              </a:extLst>
            </p:cNvPr>
            <p:cNvSpPr/>
            <p:nvPr/>
          </p:nvSpPr>
          <p:spPr>
            <a:xfrm>
              <a:off x="1004595" y="2601092"/>
              <a:ext cx="1026160" cy="426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21</a:t>
              </a:r>
            </a:p>
          </p:txBody>
        </p:sp>
      </p:grpSp>
      <p:graphicFrame>
        <p:nvGraphicFramePr>
          <p:cNvPr id="29" name="Table 28">
            <a:extLst>
              <a:ext uri="{FF2B5EF4-FFF2-40B4-BE49-F238E27FC236}">
                <a16:creationId xmlns:a16="http://schemas.microsoft.com/office/drawing/2014/main" id="{E9891907-7DC3-B40B-3BB8-244E0332288B}"/>
              </a:ext>
            </a:extLst>
          </p:cNvPr>
          <p:cNvGraphicFramePr>
            <a:graphicFrameLocks noGrp="1"/>
          </p:cNvGraphicFramePr>
          <p:nvPr>
            <p:extLst>
              <p:ext uri="{D42A27DB-BD31-4B8C-83A1-F6EECF244321}">
                <p14:modId xmlns:p14="http://schemas.microsoft.com/office/powerpoint/2010/main" val="2673576363"/>
              </p:ext>
            </p:extLst>
          </p:nvPr>
        </p:nvGraphicFramePr>
        <p:xfrm>
          <a:off x="657315" y="3685530"/>
          <a:ext cx="5940256" cy="304800"/>
        </p:xfrm>
        <a:graphic>
          <a:graphicData uri="http://schemas.openxmlformats.org/drawingml/2006/table">
            <a:tbl>
              <a:tblPr firstRow="1" bandRow="1">
                <a:tableStyleId>{5C22544A-7EE6-4342-B048-85BDC9FD1C3A}</a:tableStyleId>
              </a:tblPr>
              <a:tblGrid>
                <a:gridCol w="2970128">
                  <a:extLst>
                    <a:ext uri="{9D8B030D-6E8A-4147-A177-3AD203B41FA5}">
                      <a16:colId xmlns:a16="http://schemas.microsoft.com/office/drawing/2014/main" val="2995249177"/>
                    </a:ext>
                  </a:extLst>
                </a:gridCol>
                <a:gridCol w="2970128">
                  <a:extLst>
                    <a:ext uri="{9D8B030D-6E8A-4147-A177-3AD203B41FA5}">
                      <a16:colId xmlns:a16="http://schemas.microsoft.com/office/drawing/2014/main" val="4071954295"/>
                    </a:ext>
                  </a:extLst>
                </a:gridCol>
              </a:tblGrid>
              <a:tr h="238805">
                <a:tc>
                  <a:txBody>
                    <a:bodyPr/>
                    <a:lstStyle/>
                    <a:p>
                      <a:pPr algn="ctr"/>
                      <a:r>
                        <a:rPr lang="en-US" sz="14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Rank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Rank 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8236491"/>
                  </a:ext>
                </a:extLst>
              </a:tr>
            </a:tbl>
          </a:graphicData>
        </a:graphic>
      </p:graphicFrame>
      <p:sp>
        <p:nvSpPr>
          <p:cNvPr id="47" name="Slide Number Placeholder 46">
            <a:extLst>
              <a:ext uri="{FF2B5EF4-FFF2-40B4-BE49-F238E27FC236}">
                <a16:creationId xmlns:a16="http://schemas.microsoft.com/office/drawing/2014/main" id="{06588D59-9496-A700-926F-5A917B594108}"/>
              </a:ext>
            </a:extLst>
          </p:cNvPr>
          <p:cNvSpPr>
            <a:spLocks noGrp="1"/>
          </p:cNvSpPr>
          <p:nvPr>
            <p:ph type="sldNum" sz="quarter" idx="12"/>
          </p:nvPr>
        </p:nvSpPr>
        <p:spPr/>
        <p:txBody>
          <a:bodyPr/>
          <a:lstStyle/>
          <a:p>
            <a:fld id="{558ED922-7EDD-473A-8362-50B58FFACA46}" type="slidenum">
              <a:rPr lang="en-US" smtClean="0"/>
              <a:pPr/>
              <a:t>14</a:t>
            </a:fld>
            <a:endParaRPr lang="en-US" dirty="0"/>
          </a:p>
        </p:txBody>
      </p:sp>
      <p:graphicFrame>
        <p:nvGraphicFramePr>
          <p:cNvPr id="4" name="Table 3">
            <a:extLst>
              <a:ext uri="{FF2B5EF4-FFF2-40B4-BE49-F238E27FC236}">
                <a16:creationId xmlns:a16="http://schemas.microsoft.com/office/drawing/2014/main" id="{8D1DC7D8-F6E0-7383-958C-5FA6AFB3553E}"/>
              </a:ext>
            </a:extLst>
          </p:cNvPr>
          <p:cNvGraphicFramePr>
            <a:graphicFrameLocks noGrp="1"/>
          </p:cNvGraphicFramePr>
          <p:nvPr>
            <p:extLst>
              <p:ext uri="{D42A27DB-BD31-4B8C-83A1-F6EECF244321}">
                <p14:modId xmlns:p14="http://schemas.microsoft.com/office/powerpoint/2010/main" val="4223185970"/>
              </p:ext>
            </p:extLst>
          </p:nvPr>
        </p:nvGraphicFramePr>
        <p:xfrm>
          <a:off x="2414850" y="5773196"/>
          <a:ext cx="2211493" cy="304800"/>
        </p:xfrm>
        <a:graphic>
          <a:graphicData uri="http://schemas.openxmlformats.org/drawingml/2006/table">
            <a:tbl>
              <a:tblPr firstRow="1" bandRow="1">
                <a:tableStyleId>{5C22544A-7EE6-4342-B048-85BDC9FD1C3A}</a:tableStyleId>
              </a:tblPr>
              <a:tblGrid>
                <a:gridCol w="2211493">
                  <a:extLst>
                    <a:ext uri="{9D8B030D-6E8A-4147-A177-3AD203B41FA5}">
                      <a16:colId xmlns:a16="http://schemas.microsoft.com/office/drawing/2014/main" val="1224178345"/>
                    </a:ext>
                  </a:extLst>
                </a:gridCol>
              </a:tblGrid>
              <a:tr h="238805">
                <a:tc>
                  <a:txBody>
                    <a:bodyPr/>
                    <a:lstStyle/>
                    <a:p>
                      <a:pPr algn="ctr"/>
                      <a:r>
                        <a:rPr lang="en-US" sz="14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Rank 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8236491"/>
                  </a:ext>
                </a:extLst>
              </a:tr>
            </a:tbl>
          </a:graphicData>
        </a:graphic>
      </p:graphicFrame>
      <p:grpSp>
        <p:nvGrpSpPr>
          <p:cNvPr id="6" name="Group 5">
            <a:extLst>
              <a:ext uri="{FF2B5EF4-FFF2-40B4-BE49-F238E27FC236}">
                <a16:creationId xmlns:a16="http://schemas.microsoft.com/office/drawing/2014/main" id="{DB40F996-F8AD-BDD2-27FF-E02B9A3DF6D5}"/>
              </a:ext>
            </a:extLst>
          </p:cNvPr>
          <p:cNvGrpSpPr/>
          <p:nvPr/>
        </p:nvGrpSpPr>
        <p:grpSpPr>
          <a:xfrm>
            <a:off x="-1905" y="-1905"/>
            <a:ext cx="632950" cy="632951"/>
            <a:chOff x="0" y="0"/>
            <a:chExt cx="632950" cy="632951"/>
          </a:xfrm>
        </p:grpSpPr>
        <p:sp>
          <p:nvSpPr>
            <p:cNvPr id="8" name="Freeform: Shape 7">
              <a:extLst>
                <a:ext uri="{FF2B5EF4-FFF2-40B4-BE49-F238E27FC236}">
                  <a16:creationId xmlns:a16="http://schemas.microsoft.com/office/drawing/2014/main" id="{CC503E37-A4F5-9E08-8739-DD00EFEB1A1D}"/>
                </a:ext>
              </a:extLst>
            </p:cNvPr>
            <p:cNvSpPr/>
            <p:nvPr/>
          </p:nvSpPr>
          <p:spPr>
            <a:xfrm>
              <a:off x="0" y="0"/>
              <a:ext cx="632950" cy="632951"/>
            </a:xfrm>
            <a:custGeom>
              <a:avLst/>
              <a:gdLst>
                <a:gd name="connsiteX0" fmla="*/ 0 w 632950"/>
                <a:gd name="connsiteY0" fmla="*/ 0 h 632951"/>
                <a:gd name="connsiteX1" fmla="*/ 632950 w 632950"/>
                <a:gd name="connsiteY1" fmla="*/ 0 h 632951"/>
                <a:gd name="connsiteX2" fmla="*/ 127561 w 632950"/>
                <a:gd name="connsiteY2" fmla="*/ 620092 h 632951"/>
                <a:gd name="connsiteX3" fmla="*/ 0 w 632950"/>
                <a:gd name="connsiteY3" fmla="*/ 632951 h 632951"/>
              </a:gdLst>
              <a:ahLst/>
              <a:cxnLst>
                <a:cxn ang="0">
                  <a:pos x="connsiteX0" y="connsiteY0"/>
                </a:cxn>
                <a:cxn ang="0">
                  <a:pos x="connsiteX1" y="connsiteY1"/>
                </a:cxn>
                <a:cxn ang="0">
                  <a:pos x="connsiteX2" y="connsiteY2"/>
                </a:cxn>
                <a:cxn ang="0">
                  <a:pos x="connsiteX3" y="connsiteY3"/>
                </a:cxn>
              </a:cxnLst>
              <a:rect l="l" t="t" r="r" b="b"/>
              <a:pathLst>
                <a:path w="632950" h="632951">
                  <a:moveTo>
                    <a:pt x="0" y="0"/>
                  </a:moveTo>
                  <a:lnTo>
                    <a:pt x="632950" y="0"/>
                  </a:lnTo>
                  <a:cubicBezTo>
                    <a:pt x="632950" y="305873"/>
                    <a:pt x="415986" y="561071"/>
                    <a:pt x="127561" y="620092"/>
                  </a:cubicBezTo>
                  <a:lnTo>
                    <a:pt x="0" y="632951"/>
                  </a:lnTo>
                  <a:close/>
                </a:path>
              </a:pathLst>
            </a:custGeom>
            <a:solidFill>
              <a:srgbClr val="061F7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solidFill>
                  <a:schemeClr val="bg1"/>
                </a:solidFill>
              </a:endParaRPr>
            </a:p>
          </p:txBody>
        </p:sp>
        <p:sp>
          <p:nvSpPr>
            <p:cNvPr id="10" name="Rectangle 9">
              <a:extLst>
                <a:ext uri="{FF2B5EF4-FFF2-40B4-BE49-F238E27FC236}">
                  <a16:creationId xmlns:a16="http://schemas.microsoft.com/office/drawing/2014/main" id="{DB9209CC-E672-FB00-1FB2-2CE67AF21100}"/>
                </a:ext>
              </a:extLst>
            </p:cNvPr>
            <p:cNvSpPr/>
            <p:nvPr/>
          </p:nvSpPr>
          <p:spPr>
            <a:xfrm>
              <a:off x="7657" y="5335"/>
              <a:ext cx="499835" cy="5067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3</a:t>
              </a:r>
            </a:p>
          </p:txBody>
        </p:sp>
      </p:grpSp>
    </p:spTree>
    <p:extLst>
      <p:ext uri="{BB962C8B-B14F-4D97-AF65-F5344CB8AC3E}">
        <p14:creationId xmlns:p14="http://schemas.microsoft.com/office/powerpoint/2010/main" val="4076582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A69B9F-1796-F512-4F78-8FF1411F47FE}"/>
              </a:ext>
            </a:extLst>
          </p:cNvPr>
          <p:cNvSpPr/>
          <p:nvPr/>
        </p:nvSpPr>
        <p:spPr>
          <a:xfrm>
            <a:off x="752479" y="394573"/>
            <a:ext cx="6806561" cy="1066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Moving forwards – what to do next?</a:t>
            </a:r>
          </a:p>
        </p:txBody>
      </p:sp>
      <p:grpSp>
        <p:nvGrpSpPr>
          <p:cNvPr id="5" name="Group 4">
            <a:extLst>
              <a:ext uri="{FF2B5EF4-FFF2-40B4-BE49-F238E27FC236}">
                <a16:creationId xmlns:a16="http://schemas.microsoft.com/office/drawing/2014/main" id="{CD5A03C8-7676-F39D-F0FC-5A0DC3FAF1B6}"/>
              </a:ext>
            </a:extLst>
          </p:cNvPr>
          <p:cNvGrpSpPr/>
          <p:nvPr/>
        </p:nvGrpSpPr>
        <p:grpSpPr>
          <a:xfrm>
            <a:off x="862204" y="2268362"/>
            <a:ext cx="10228085" cy="3657601"/>
            <a:chOff x="862204" y="2122443"/>
            <a:chExt cx="10228085" cy="3657601"/>
          </a:xfrm>
        </p:grpSpPr>
        <p:sp>
          <p:nvSpPr>
            <p:cNvPr id="7" name="Rectangle 6">
              <a:extLst>
                <a:ext uri="{FF2B5EF4-FFF2-40B4-BE49-F238E27FC236}">
                  <a16:creationId xmlns:a16="http://schemas.microsoft.com/office/drawing/2014/main" id="{55C53C87-688A-C00B-4098-98CC9C379B50}"/>
                </a:ext>
              </a:extLst>
            </p:cNvPr>
            <p:cNvSpPr/>
            <p:nvPr/>
          </p:nvSpPr>
          <p:spPr>
            <a:xfrm>
              <a:off x="1072518" y="2122443"/>
              <a:ext cx="10017771" cy="36576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342900" indent="-342900">
                <a:spcAft>
                  <a:spcPts val="800"/>
                </a:spcAft>
                <a:buFont typeface="+mj-lt"/>
                <a:buAutoNum type="arabicPeriod"/>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Collect more data over a longer period: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By doing so, we can better track transaction trends, uncover valuable insights in a more stable context, and prepare high quality data for segmentation. This will enable more effective and tailored marketing strategies for each season and customer segment throughout the years.</a:t>
              </a:r>
            </a:p>
            <a:p>
              <a:pPr marL="342900" indent="-342900">
                <a:spcAft>
                  <a:spcPts val="800"/>
                </a:spcAft>
                <a:buFont typeface="+mj-lt"/>
                <a:buAutoNum type="arabicPeriod"/>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Collaborate with other teams to refine the Loyalty program strategy: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Given the limitations of the current dataset, the most effective changes should involve collaboration across teams, such as Product Management and Marketing. A reasonable starting point could be reducing the cashback percentage for the CVS service.</a:t>
              </a:r>
            </a:p>
            <a:p>
              <a:pPr marL="342900" indent="-342900">
                <a:buFont typeface="+mj-lt"/>
                <a:buAutoNum type="arabicPeriod"/>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Conduct additional analyses:</a:t>
              </a:r>
            </a:p>
            <a:p>
              <a:pPr marL="631825" indent="-285750">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Analyze how changes to the reward scheme will impact the total transaction volume and value, and the actual effect of Loyalty Program on the customer behavior</a:t>
              </a:r>
            </a:p>
            <a:p>
              <a:pPr marL="631825" indent="-285750">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Perform A/B testing to evaluate the performance of the updated Loyalty program.</a:t>
              </a:r>
            </a:p>
          </p:txBody>
        </p:sp>
        <p:sp>
          <p:nvSpPr>
            <p:cNvPr id="9" name="Rectangle 8">
              <a:extLst>
                <a:ext uri="{FF2B5EF4-FFF2-40B4-BE49-F238E27FC236}">
                  <a16:creationId xmlns:a16="http://schemas.microsoft.com/office/drawing/2014/main" id="{58599129-2183-DA44-95E8-4EFE5D23496B}"/>
                </a:ext>
              </a:extLst>
            </p:cNvPr>
            <p:cNvSpPr/>
            <p:nvPr/>
          </p:nvSpPr>
          <p:spPr>
            <a:xfrm rot="5400000">
              <a:off x="-861440" y="3876567"/>
              <a:ext cx="3474720" cy="27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06CBDA6B-A3CA-0074-5509-774EF1D75180}"/>
              </a:ext>
            </a:extLst>
          </p:cNvPr>
          <p:cNvSpPr>
            <a:spLocks noGrp="1"/>
          </p:cNvSpPr>
          <p:nvPr>
            <p:ph type="sldNum" sz="quarter" idx="12"/>
          </p:nvPr>
        </p:nvSpPr>
        <p:spPr/>
        <p:txBody>
          <a:bodyPr/>
          <a:lstStyle/>
          <a:p>
            <a:fld id="{8DF2760E-766A-4A03-8C6B-76AE5EE90104}" type="slidenum">
              <a:rPr lang="en-US" smtClean="0"/>
              <a:pPr/>
              <a:t>15</a:t>
            </a:fld>
            <a:endParaRPr lang="en-US" dirty="0"/>
          </a:p>
        </p:txBody>
      </p:sp>
      <p:sp>
        <p:nvSpPr>
          <p:cNvPr id="3" name="Rectangle 2">
            <a:extLst>
              <a:ext uri="{FF2B5EF4-FFF2-40B4-BE49-F238E27FC236}">
                <a16:creationId xmlns:a16="http://schemas.microsoft.com/office/drawing/2014/main" id="{8F2DEF8E-E292-0BAA-062E-5CE8D36A65BB}"/>
              </a:ext>
            </a:extLst>
          </p:cNvPr>
          <p:cNvSpPr/>
          <p:nvPr/>
        </p:nvSpPr>
        <p:spPr>
          <a:xfrm>
            <a:off x="752479" y="1378854"/>
            <a:ext cx="10209795" cy="5040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The analysis above has opened the door for the areas that worth further actions:</a:t>
            </a:r>
          </a:p>
        </p:txBody>
      </p:sp>
    </p:spTree>
    <p:extLst>
      <p:ext uri="{BB962C8B-B14F-4D97-AF65-F5344CB8AC3E}">
        <p14:creationId xmlns:p14="http://schemas.microsoft.com/office/powerpoint/2010/main" val="932958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6B9C6E-051B-5E45-5A22-E6C37030FD61}"/>
              </a:ext>
            </a:extLst>
          </p:cNvPr>
          <p:cNvSpPr/>
          <p:nvPr/>
        </p:nvSpPr>
        <p:spPr>
          <a:xfrm>
            <a:off x="818772" y="2711746"/>
            <a:ext cx="2711508" cy="7172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Appendix</a:t>
            </a:r>
          </a:p>
        </p:txBody>
      </p:sp>
      <p:sp>
        <p:nvSpPr>
          <p:cNvPr id="2" name="Slide Number Placeholder 1">
            <a:extLst>
              <a:ext uri="{FF2B5EF4-FFF2-40B4-BE49-F238E27FC236}">
                <a16:creationId xmlns:a16="http://schemas.microsoft.com/office/drawing/2014/main" id="{FD2C6EDD-81F6-598D-9507-04E09845009B}"/>
              </a:ext>
            </a:extLst>
          </p:cNvPr>
          <p:cNvSpPr>
            <a:spLocks noGrp="1"/>
          </p:cNvSpPr>
          <p:nvPr>
            <p:ph type="sldNum" sz="quarter" idx="12"/>
          </p:nvPr>
        </p:nvSpPr>
        <p:spPr/>
        <p:txBody>
          <a:bodyPr/>
          <a:lstStyle/>
          <a:p>
            <a:fld id="{8DF2760E-766A-4A03-8C6B-76AE5EE90104}" type="slidenum">
              <a:rPr lang="en-US" smtClean="0"/>
              <a:pPr/>
              <a:t>16</a:t>
            </a:fld>
            <a:endParaRPr lang="en-US" dirty="0"/>
          </a:p>
        </p:txBody>
      </p:sp>
    </p:spTree>
    <p:extLst>
      <p:ext uri="{BB962C8B-B14F-4D97-AF65-F5344CB8AC3E}">
        <p14:creationId xmlns:p14="http://schemas.microsoft.com/office/powerpoint/2010/main" val="3308494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FC821E-8BFB-7D95-09B0-FDC2C370BB08}"/>
              </a:ext>
            </a:extLst>
          </p:cNvPr>
          <p:cNvSpPr>
            <a:spLocks noGrp="1"/>
          </p:cNvSpPr>
          <p:nvPr>
            <p:ph type="sldNum" sz="quarter" idx="12"/>
          </p:nvPr>
        </p:nvSpPr>
        <p:spPr/>
        <p:txBody>
          <a:bodyPr/>
          <a:lstStyle/>
          <a:p>
            <a:fld id="{558ED922-7EDD-473A-8362-50B58FFACA46}" type="slidenum">
              <a:rPr lang="en-US" smtClean="0"/>
              <a:pPr/>
              <a:t>17</a:t>
            </a:fld>
            <a:endParaRPr lang="en-US" dirty="0"/>
          </a:p>
        </p:txBody>
      </p:sp>
      <p:sp>
        <p:nvSpPr>
          <p:cNvPr id="2" name="Title 1">
            <a:extLst>
              <a:ext uri="{FF2B5EF4-FFF2-40B4-BE49-F238E27FC236}">
                <a16:creationId xmlns:a16="http://schemas.microsoft.com/office/drawing/2014/main" id="{1A3E7538-137C-E790-4D61-34EE69B2ACA7}"/>
              </a:ext>
            </a:extLst>
          </p:cNvPr>
          <p:cNvSpPr>
            <a:spLocks noGrp="1"/>
          </p:cNvSpPr>
          <p:nvPr>
            <p:ph type="title"/>
          </p:nvPr>
        </p:nvSpPr>
        <p:spPr/>
        <p:txBody>
          <a:bodyPr>
            <a:noAutofit/>
          </a:bodyPr>
          <a:lstStyle/>
          <a:p>
            <a:r>
              <a:rPr lang="en-US" sz="2400" dirty="0"/>
              <a:t>Overview about the dataset used in this study</a:t>
            </a:r>
          </a:p>
        </p:txBody>
      </p:sp>
      <p:graphicFrame>
        <p:nvGraphicFramePr>
          <p:cNvPr id="3" name="Table 2">
            <a:extLst>
              <a:ext uri="{FF2B5EF4-FFF2-40B4-BE49-F238E27FC236}">
                <a16:creationId xmlns:a16="http://schemas.microsoft.com/office/drawing/2014/main" id="{AD00F3B7-18F2-5561-3BB1-7EEDDE46111B}"/>
              </a:ext>
            </a:extLst>
          </p:cNvPr>
          <p:cNvGraphicFramePr>
            <a:graphicFrameLocks noGrp="1"/>
          </p:cNvGraphicFramePr>
          <p:nvPr>
            <p:extLst>
              <p:ext uri="{D42A27DB-BD31-4B8C-83A1-F6EECF244321}">
                <p14:modId xmlns:p14="http://schemas.microsoft.com/office/powerpoint/2010/main" val="931536996"/>
              </p:ext>
            </p:extLst>
          </p:nvPr>
        </p:nvGraphicFramePr>
        <p:xfrm>
          <a:off x="489857" y="2160837"/>
          <a:ext cx="5463903" cy="3271520"/>
        </p:xfrm>
        <a:graphic>
          <a:graphicData uri="http://schemas.openxmlformats.org/drawingml/2006/table">
            <a:tbl>
              <a:tblPr firstRow="1" bandRow="1">
                <a:tableStyleId>{5C22544A-7EE6-4342-B048-85BDC9FD1C3A}</a:tableStyleId>
              </a:tblPr>
              <a:tblGrid>
                <a:gridCol w="2192383">
                  <a:extLst>
                    <a:ext uri="{9D8B030D-6E8A-4147-A177-3AD203B41FA5}">
                      <a16:colId xmlns:a16="http://schemas.microsoft.com/office/drawing/2014/main" val="208774790"/>
                    </a:ext>
                  </a:extLst>
                </a:gridCol>
                <a:gridCol w="3271520">
                  <a:extLst>
                    <a:ext uri="{9D8B030D-6E8A-4147-A177-3AD203B41FA5}">
                      <a16:colId xmlns:a16="http://schemas.microsoft.com/office/drawing/2014/main" val="2345840313"/>
                    </a:ext>
                  </a:extLst>
                </a:gridCol>
              </a:tblGrid>
              <a:tr h="298026">
                <a:tc gridSpan="2">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Transactions details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200F6"/>
                    </a:solidFill>
                  </a:tcPr>
                </a:tc>
                <a:tc hMerge="1">
                  <a:txBody>
                    <a:bodyPr/>
                    <a:lstStyle/>
                    <a:p>
                      <a:endParaRPr lang="en-US" sz="1400" dirty="0"/>
                    </a:p>
                  </a:txBody>
                  <a:tcPr/>
                </a:tc>
                <a:extLst>
                  <a:ext uri="{0D108BD9-81ED-4DB2-BD59-A6C34878D82A}">
                    <a16:rowId xmlns:a16="http://schemas.microsoft.com/office/drawing/2014/main" val="3375087576"/>
                  </a:ext>
                </a:extLst>
              </a:tr>
              <a:tr h="370840">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DATE</a:t>
                      </a:r>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Date when the transaction was made</a:t>
                      </a:r>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68338"/>
                  </a:ext>
                </a:extLst>
              </a:tr>
              <a:tr h="370840">
                <a:tc>
                  <a:txBody>
                    <a:bodyPr/>
                    <a:lstStyle/>
                    <a:p>
                      <a:r>
                        <a:rPr lang="en-US" sz="1400" dirty="0" err="1">
                          <a:latin typeface="Calibri" panose="020F0502020204030204" pitchFamily="34" charset="0"/>
                          <a:ea typeface="Calibri" panose="020F0502020204030204" pitchFamily="34" charset="0"/>
                          <a:cs typeface="Calibri" panose="020F0502020204030204" pitchFamily="34" charset="0"/>
                        </a:rPr>
                        <a:t>Order_id</a:t>
                      </a:r>
                      <a:endParaRPr lang="en-US" sz="1400" dirty="0">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ID of order</a:t>
                      </a:r>
                    </a:p>
                  </a:txBody>
                  <a:tcPr anchor="ctr">
                    <a:lnL w="6350" cap="flat" cmpd="sng" algn="ctr">
                      <a:noFill/>
                      <a:prstDash val="solid"/>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70396"/>
                  </a:ext>
                </a:extLst>
              </a:tr>
              <a:tr h="370840">
                <a:tc>
                  <a:txBody>
                    <a:bodyPr/>
                    <a:lstStyle/>
                    <a:p>
                      <a:r>
                        <a:rPr lang="en-US" sz="1400" dirty="0" err="1">
                          <a:latin typeface="Calibri" panose="020F0502020204030204" pitchFamily="34" charset="0"/>
                          <a:ea typeface="Calibri" panose="020F0502020204030204" pitchFamily="34" charset="0"/>
                          <a:cs typeface="Calibri" panose="020F0502020204030204" pitchFamily="34" charset="0"/>
                        </a:rPr>
                        <a:t>NEWVERTICAL_Merchant</a:t>
                      </a:r>
                      <a:endParaRPr lang="en-US" sz="1400" dirty="0">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Merchant </a:t>
                      </a:r>
                    </a:p>
                  </a:txBody>
                  <a:tcPr anchor="ctr">
                    <a:lnL w="6350" cap="flat" cmpd="sng" algn="ctr">
                      <a:noFill/>
                      <a:prstDash val="solid"/>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085805"/>
                  </a:ext>
                </a:extLst>
              </a:tr>
              <a:tr h="370840">
                <a:tc>
                  <a:txBody>
                    <a:bodyPr/>
                    <a:lstStyle/>
                    <a:p>
                      <a:r>
                        <a:rPr lang="en-US" sz="1400" dirty="0" err="1">
                          <a:latin typeface="Calibri" panose="020F0502020204030204" pitchFamily="34" charset="0"/>
                          <a:ea typeface="Calibri" panose="020F0502020204030204" pitchFamily="34" charset="0"/>
                          <a:cs typeface="Calibri" panose="020F0502020204030204" pitchFamily="34" charset="0"/>
                        </a:rPr>
                        <a:t>MerchantID</a:t>
                      </a:r>
                      <a:r>
                        <a:rPr lang="en-US" sz="1400" dirty="0">
                          <a:latin typeface="Calibri" panose="020F0502020204030204" pitchFamily="34" charset="0"/>
                          <a:ea typeface="Calibri" panose="020F0502020204030204" pitchFamily="34" charset="0"/>
                          <a:cs typeface="Calibri" panose="020F0502020204030204" pitchFamily="34" charset="0"/>
                        </a:rPr>
                        <a:t> </a:t>
                      </a:r>
                    </a:p>
                  </a:txBody>
                  <a:tcPr anchor="ctr">
                    <a:lnL w="12700" cmpd="sng">
                      <a:noFill/>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ID of Merchant</a:t>
                      </a:r>
                    </a:p>
                  </a:txBody>
                  <a:tcPr anchor="ctr">
                    <a:lnL w="6350" cap="flat" cmpd="sng" algn="ctr">
                      <a:noFill/>
                      <a:prstDash val="solid"/>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410228"/>
                  </a:ext>
                </a:extLst>
              </a:tr>
              <a:tr h="370840">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Users</a:t>
                      </a:r>
                    </a:p>
                  </a:txBody>
                  <a:tcPr anchor="ctr">
                    <a:lnL w="12700" cmpd="sng">
                      <a:noFill/>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ID of Users</a:t>
                      </a:r>
                    </a:p>
                  </a:txBody>
                  <a:tcPr anchor="ctr">
                    <a:lnL w="6350" cap="flat" cmpd="sng" algn="ctr">
                      <a:noFill/>
                      <a:prstDash val="solid"/>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8448436"/>
                  </a:ext>
                </a:extLst>
              </a:tr>
              <a:tr h="370840">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GMV</a:t>
                      </a:r>
                    </a:p>
                  </a:txBody>
                  <a:tcPr anchor="ctr">
                    <a:lnL w="12700" cmpd="sng">
                      <a:noFill/>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Amount of spending of each order</a:t>
                      </a:r>
                    </a:p>
                  </a:txBody>
                  <a:tcPr anchor="ctr">
                    <a:lnL w="6350" cap="flat" cmpd="sng" algn="ctr">
                      <a:noFill/>
                      <a:prstDash val="solid"/>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3898555"/>
                  </a:ext>
                </a:extLst>
              </a:tr>
              <a:tr h="370840">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Service Group</a:t>
                      </a:r>
                    </a:p>
                  </a:txBody>
                  <a:tcPr anchor="ctr">
                    <a:lnL w="12700" cmpd="sng">
                      <a:noFill/>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Type of service of transaction</a:t>
                      </a:r>
                    </a:p>
                  </a:txBody>
                  <a:tcPr anchor="ctr">
                    <a:lnL w="6350" cap="flat" cmpd="sng" algn="ctr">
                      <a:noFill/>
                      <a:prstDash val="solid"/>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08571409"/>
                  </a:ext>
                </a:extLst>
              </a:tr>
              <a:tr h="370840">
                <a:tc>
                  <a:txBody>
                    <a:bodyPr/>
                    <a:lstStyle/>
                    <a:p>
                      <a:r>
                        <a:rPr lang="en-US" sz="1400" b="1" dirty="0">
                          <a:latin typeface="Calibri" panose="020F0502020204030204" pitchFamily="34" charset="0"/>
                          <a:ea typeface="Calibri" panose="020F0502020204030204" pitchFamily="34" charset="0"/>
                          <a:cs typeface="Calibri" panose="020F0502020204030204" pitchFamily="34" charset="0"/>
                        </a:rPr>
                        <a:t>7 columns, 49175 rows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400" dirty="0">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3319824"/>
                  </a:ext>
                </a:extLst>
              </a:tr>
            </a:tbl>
          </a:graphicData>
        </a:graphic>
      </p:graphicFrame>
      <p:graphicFrame>
        <p:nvGraphicFramePr>
          <p:cNvPr id="5" name="Table 4">
            <a:extLst>
              <a:ext uri="{FF2B5EF4-FFF2-40B4-BE49-F238E27FC236}">
                <a16:creationId xmlns:a16="http://schemas.microsoft.com/office/drawing/2014/main" id="{3D7FDEF8-1B8F-EB22-9442-D8769638FC32}"/>
              </a:ext>
            </a:extLst>
          </p:cNvPr>
          <p:cNvGraphicFramePr>
            <a:graphicFrameLocks noGrp="1"/>
          </p:cNvGraphicFramePr>
          <p:nvPr>
            <p:extLst>
              <p:ext uri="{D42A27DB-BD31-4B8C-83A1-F6EECF244321}">
                <p14:modId xmlns:p14="http://schemas.microsoft.com/office/powerpoint/2010/main" val="1624482110"/>
              </p:ext>
            </p:extLst>
          </p:nvPr>
        </p:nvGraphicFramePr>
        <p:xfrm>
          <a:off x="6238242" y="2160837"/>
          <a:ext cx="5463901" cy="1711960"/>
        </p:xfrm>
        <a:graphic>
          <a:graphicData uri="http://schemas.openxmlformats.org/drawingml/2006/table">
            <a:tbl>
              <a:tblPr firstRow="1" bandRow="1">
                <a:tableStyleId>{5C22544A-7EE6-4342-B048-85BDC9FD1C3A}</a:tableStyleId>
              </a:tblPr>
              <a:tblGrid>
                <a:gridCol w="2434263">
                  <a:extLst>
                    <a:ext uri="{9D8B030D-6E8A-4147-A177-3AD203B41FA5}">
                      <a16:colId xmlns:a16="http://schemas.microsoft.com/office/drawing/2014/main" val="208774790"/>
                    </a:ext>
                  </a:extLst>
                </a:gridCol>
                <a:gridCol w="3029638">
                  <a:extLst>
                    <a:ext uri="{9D8B030D-6E8A-4147-A177-3AD203B41FA5}">
                      <a16:colId xmlns:a16="http://schemas.microsoft.com/office/drawing/2014/main" val="2345840313"/>
                    </a:ext>
                  </a:extLst>
                </a:gridCol>
              </a:tblGrid>
              <a:tr h="298026">
                <a:tc gridSpan="2">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Dim Loyalty Points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200F6"/>
                    </a:solidFill>
                  </a:tcPr>
                </a:tc>
                <a:tc hMerge="1">
                  <a:txBody>
                    <a:bodyPr/>
                    <a:lstStyle/>
                    <a:p>
                      <a:endParaRPr lang="en-US" sz="1400" dirty="0"/>
                    </a:p>
                  </a:txBody>
                  <a:tcPr/>
                </a:tc>
                <a:extLst>
                  <a:ext uri="{0D108BD9-81ED-4DB2-BD59-A6C34878D82A}">
                    <a16:rowId xmlns:a16="http://schemas.microsoft.com/office/drawing/2014/main" val="3375087576"/>
                  </a:ext>
                </a:extLst>
              </a:tr>
              <a:tr h="370840">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Service Group</a:t>
                      </a:r>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Service type of transaction</a:t>
                      </a:r>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68338"/>
                  </a:ext>
                </a:extLst>
              </a:tr>
              <a:tr h="370840">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Point Mechanism</a:t>
                      </a:r>
                    </a:p>
                  </a:txBody>
                  <a:tcPr anchor="ctr">
                    <a:lnL w="12700" cmpd="sng">
                      <a:noFill/>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Loyalty Points earned per 1000 GMV for each type of service</a:t>
                      </a:r>
                    </a:p>
                  </a:txBody>
                  <a:tcPr anchor="ctr">
                    <a:lnL w="6350" cap="flat" cmpd="sng" algn="ctr">
                      <a:noFill/>
                      <a:prstDash val="solid"/>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70396"/>
                  </a:ext>
                </a:extLst>
              </a:tr>
              <a:tr h="370840">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Maximum Point Per Trans</a:t>
                      </a:r>
                    </a:p>
                  </a:txBody>
                  <a:tcPr anchor="ctr">
                    <a:lnL w="12700" cmpd="sng">
                      <a:noFill/>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Maximum Loyalty Points can be earned per 1000 GMV for each type of service</a:t>
                      </a:r>
                    </a:p>
                  </a:txBody>
                  <a:tcPr anchor="ctr">
                    <a:lnL w="6350" cap="flat" cmpd="sng" algn="ctr">
                      <a:noFill/>
                      <a:prstDash val="solid"/>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085805"/>
                  </a:ext>
                </a:extLst>
              </a:tr>
            </a:tbl>
          </a:graphicData>
        </a:graphic>
      </p:graphicFrame>
      <p:graphicFrame>
        <p:nvGraphicFramePr>
          <p:cNvPr id="6" name="Table 5">
            <a:extLst>
              <a:ext uri="{FF2B5EF4-FFF2-40B4-BE49-F238E27FC236}">
                <a16:creationId xmlns:a16="http://schemas.microsoft.com/office/drawing/2014/main" id="{6F4E70C2-55A9-C8DD-89D5-EE4E0F6B4B8B}"/>
              </a:ext>
            </a:extLst>
          </p:cNvPr>
          <p:cNvGraphicFramePr>
            <a:graphicFrameLocks noGrp="1"/>
          </p:cNvGraphicFramePr>
          <p:nvPr>
            <p:extLst>
              <p:ext uri="{D42A27DB-BD31-4B8C-83A1-F6EECF244321}">
                <p14:modId xmlns:p14="http://schemas.microsoft.com/office/powerpoint/2010/main" val="99227799"/>
              </p:ext>
            </p:extLst>
          </p:nvPr>
        </p:nvGraphicFramePr>
        <p:xfrm>
          <a:off x="6238242" y="4248717"/>
          <a:ext cx="5463901" cy="1564640"/>
        </p:xfrm>
        <a:graphic>
          <a:graphicData uri="http://schemas.openxmlformats.org/drawingml/2006/table">
            <a:tbl>
              <a:tblPr firstRow="1" bandRow="1">
                <a:tableStyleId>{5C22544A-7EE6-4342-B048-85BDC9FD1C3A}</a:tableStyleId>
              </a:tblPr>
              <a:tblGrid>
                <a:gridCol w="2434263">
                  <a:extLst>
                    <a:ext uri="{9D8B030D-6E8A-4147-A177-3AD203B41FA5}">
                      <a16:colId xmlns:a16="http://schemas.microsoft.com/office/drawing/2014/main" val="208774790"/>
                    </a:ext>
                  </a:extLst>
                </a:gridCol>
                <a:gridCol w="3029638">
                  <a:extLst>
                    <a:ext uri="{9D8B030D-6E8A-4147-A177-3AD203B41FA5}">
                      <a16:colId xmlns:a16="http://schemas.microsoft.com/office/drawing/2014/main" val="2345840313"/>
                    </a:ext>
                  </a:extLst>
                </a:gridCol>
              </a:tblGrid>
              <a:tr h="298026">
                <a:tc gridSpan="2">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Dim Loyalty Benefits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200F6"/>
                    </a:solidFill>
                  </a:tcPr>
                </a:tc>
                <a:tc hMerge="1">
                  <a:txBody>
                    <a:bodyPr/>
                    <a:lstStyle/>
                    <a:p>
                      <a:endParaRPr lang="en-US" sz="1400" dirty="0"/>
                    </a:p>
                  </a:txBody>
                  <a:tcPr/>
                </a:tc>
                <a:extLst>
                  <a:ext uri="{0D108BD9-81ED-4DB2-BD59-A6C34878D82A}">
                    <a16:rowId xmlns:a16="http://schemas.microsoft.com/office/drawing/2014/main" val="3375087576"/>
                  </a:ext>
                </a:extLst>
              </a:tr>
              <a:tr h="370840">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Class ID</a:t>
                      </a:r>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ID of Class</a:t>
                      </a:r>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68338"/>
                  </a:ext>
                </a:extLst>
              </a:tr>
              <a:tr h="370840">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Group</a:t>
                      </a:r>
                    </a:p>
                  </a:txBody>
                  <a:tcPr anchor="ctr">
                    <a:lnL w="12700" cmpd="sng">
                      <a:noFill/>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Type of service</a:t>
                      </a:r>
                    </a:p>
                  </a:txBody>
                  <a:tcPr anchor="ctr">
                    <a:lnL w="6350" cap="flat" cmpd="sng" algn="ctr">
                      <a:noFill/>
                      <a:prstDash val="solid"/>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70396"/>
                  </a:ext>
                </a:extLst>
              </a:tr>
              <a:tr h="370840">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%cashback</a:t>
                      </a:r>
                    </a:p>
                  </a:txBody>
                  <a:tcPr anchor="ctr">
                    <a:lnL w="12700" cmpd="sng">
                      <a:noFill/>
                    </a:lnL>
                    <a:lnR w="6350" cap="flat" cmpd="sng" algn="ctr">
                      <a:no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ea typeface="Calibri" panose="020F0502020204030204" pitchFamily="34" charset="0"/>
                          <a:cs typeface="Calibri" panose="020F0502020204030204" pitchFamily="34" charset="0"/>
                        </a:rPr>
                        <a:t>Percentage of money is returned based on </a:t>
                      </a:r>
                    </a:p>
                  </a:txBody>
                  <a:tcPr anchor="ctr">
                    <a:lnL w="6350" cap="flat" cmpd="sng" algn="ctr">
                      <a:noFill/>
                      <a:prstDash val="solid"/>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085805"/>
                  </a:ext>
                </a:extLst>
              </a:tr>
            </a:tbl>
          </a:graphicData>
        </a:graphic>
      </p:graphicFrame>
      <p:sp>
        <p:nvSpPr>
          <p:cNvPr id="8" name="Rectangle 7">
            <a:extLst>
              <a:ext uri="{FF2B5EF4-FFF2-40B4-BE49-F238E27FC236}">
                <a16:creationId xmlns:a16="http://schemas.microsoft.com/office/drawing/2014/main" id="{7DEE6F1D-F1F7-9A39-BAB3-F072304EAA69}"/>
              </a:ext>
            </a:extLst>
          </p:cNvPr>
          <p:cNvSpPr/>
          <p:nvPr/>
        </p:nvSpPr>
        <p:spPr>
          <a:xfrm>
            <a:off x="495299" y="894080"/>
            <a:ext cx="11206843" cy="1137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r>
              <a:rPr lang="en-US" sz="1600" i="1" dirty="0">
                <a:solidFill>
                  <a:schemeClr val="tx1"/>
                </a:solidFill>
                <a:latin typeface="Calibri" panose="020F0502020204030204" pitchFamily="34" charset="0"/>
                <a:ea typeface="Calibri" panose="020F0502020204030204" pitchFamily="34" charset="0"/>
                <a:cs typeface="Calibri" panose="020F0502020204030204" pitchFamily="34" charset="0"/>
              </a:rPr>
              <a:t>The dataset is the record of transactions of users made from 1 Jan 2021 to 31 Mar 2022 including information about the Merchant, Service group, amount of spending. Other tables are about the data for the Money cashback program</a:t>
            </a:r>
          </a:p>
        </p:txBody>
      </p:sp>
    </p:spTree>
    <p:extLst>
      <p:ext uri="{BB962C8B-B14F-4D97-AF65-F5344CB8AC3E}">
        <p14:creationId xmlns:p14="http://schemas.microsoft.com/office/powerpoint/2010/main" val="1505730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446BE7-EB13-16AA-DCB4-A18277C4A84F}"/>
              </a:ext>
            </a:extLst>
          </p:cNvPr>
          <p:cNvSpPr>
            <a:spLocks noGrp="1"/>
          </p:cNvSpPr>
          <p:nvPr>
            <p:ph type="sldNum" sz="quarter" idx="12"/>
          </p:nvPr>
        </p:nvSpPr>
        <p:spPr/>
        <p:txBody>
          <a:bodyPr/>
          <a:lstStyle/>
          <a:p>
            <a:fld id="{558ED922-7EDD-473A-8362-50B58FFACA46}" type="slidenum">
              <a:rPr lang="en-US" smtClean="0"/>
              <a:pPr/>
              <a:t>18</a:t>
            </a:fld>
            <a:endParaRPr lang="en-US" dirty="0"/>
          </a:p>
        </p:txBody>
      </p:sp>
      <p:sp>
        <p:nvSpPr>
          <p:cNvPr id="2" name="Title 1">
            <a:extLst>
              <a:ext uri="{FF2B5EF4-FFF2-40B4-BE49-F238E27FC236}">
                <a16:creationId xmlns:a16="http://schemas.microsoft.com/office/drawing/2014/main" id="{28DC3AC5-BF2A-DC94-6AF9-3029FD32F399}"/>
              </a:ext>
            </a:extLst>
          </p:cNvPr>
          <p:cNvSpPr>
            <a:spLocks noGrp="1"/>
          </p:cNvSpPr>
          <p:nvPr>
            <p:ph type="title"/>
          </p:nvPr>
        </p:nvSpPr>
        <p:spPr/>
        <p:txBody>
          <a:bodyPr/>
          <a:lstStyle/>
          <a:p>
            <a:r>
              <a:rPr lang="en-US" dirty="0"/>
              <a:t>For further analysis (RFM segmentation)</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10CEA6CA-A193-6465-6939-63C8CE490277}"/>
                  </a:ext>
                </a:extLst>
              </p:cNvPr>
              <p:cNvGraphicFramePr/>
              <p:nvPr>
                <p:extLst>
                  <p:ext uri="{D42A27DB-BD31-4B8C-83A1-F6EECF244321}">
                    <p14:modId xmlns:p14="http://schemas.microsoft.com/office/powerpoint/2010/main" val="3539342626"/>
                  </p:ext>
                </p:extLst>
              </p:nvPr>
            </p:nvGraphicFramePr>
            <p:xfrm>
              <a:off x="418737" y="1686559"/>
              <a:ext cx="11354526" cy="432070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10CEA6CA-A193-6465-6939-63C8CE490277}"/>
                  </a:ext>
                </a:extLst>
              </p:cNvPr>
              <p:cNvPicPr>
                <a:picLocks noGrp="1" noRot="1" noChangeAspect="1" noMove="1" noResize="1" noEditPoints="1" noAdjustHandles="1" noChangeArrowheads="1" noChangeShapeType="1"/>
              </p:cNvPicPr>
              <p:nvPr/>
            </p:nvPicPr>
            <p:blipFill>
              <a:blip r:embed="rId3"/>
              <a:stretch>
                <a:fillRect/>
              </a:stretch>
            </p:blipFill>
            <p:spPr>
              <a:xfrm>
                <a:off x="418737" y="1686559"/>
                <a:ext cx="11354526" cy="4320701"/>
              </a:xfrm>
              <a:prstGeom prst="rect">
                <a:avLst/>
              </a:prstGeom>
            </p:spPr>
          </p:pic>
        </mc:Fallback>
      </mc:AlternateContent>
      <p:sp>
        <p:nvSpPr>
          <p:cNvPr id="3" name="Rectangle 2">
            <a:extLst>
              <a:ext uri="{FF2B5EF4-FFF2-40B4-BE49-F238E27FC236}">
                <a16:creationId xmlns:a16="http://schemas.microsoft.com/office/drawing/2014/main" id="{887A1FC9-B30E-CC8C-7985-F2F51A452D37}"/>
              </a:ext>
            </a:extLst>
          </p:cNvPr>
          <p:cNvSpPr/>
          <p:nvPr/>
        </p:nvSpPr>
        <p:spPr>
          <a:xfrm>
            <a:off x="418737" y="1391920"/>
            <a:ext cx="2812143" cy="32512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User segments attribution</a:t>
            </a:r>
          </a:p>
        </p:txBody>
      </p:sp>
    </p:spTree>
    <p:extLst>
      <p:ext uri="{BB962C8B-B14F-4D97-AF65-F5344CB8AC3E}">
        <p14:creationId xmlns:p14="http://schemas.microsoft.com/office/powerpoint/2010/main" val="305303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D4EEACA-AA49-8608-4488-66DEBFFF2A7A}"/>
              </a:ext>
            </a:extLst>
          </p:cNvPr>
          <p:cNvSpPr>
            <a:spLocks noGrp="1"/>
          </p:cNvSpPr>
          <p:nvPr>
            <p:ph type="subTitle" idx="1"/>
          </p:nvPr>
        </p:nvSpPr>
        <p:spPr>
          <a:xfrm>
            <a:off x="810490" y="3602038"/>
            <a:ext cx="4586457" cy="1655762"/>
          </a:xfrm>
        </p:spPr>
        <p:txBody>
          <a:bodyPr lIns="0"/>
          <a:lstStyle/>
          <a:p>
            <a:pPr algn="l"/>
            <a:r>
              <a:rPr lang="en-US" dirty="0"/>
              <a:t>Contact me at myhao14159@gmail.com for more discussions</a:t>
            </a:r>
          </a:p>
        </p:txBody>
      </p:sp>
      <p:sp>
        <p:nvSpPr>
          <p:cNvPr id="3" name="Title 2">
            <a:extLst>
              <a:ext uri="{FF2B5EF4-FFF2-40B4-BE49-F238E27FC236}">
                <a16:creationId xmlns:a16="http://schemas.microsoft.com/office/drawing/2014/main" id="{265B1F8D-CA11-1D47-125F-713FC9989307}"/>
              </a:ext>
            </a:extLst>
          </p:cNvPr>
          <p:cNvSpPr>
            <a:spLocks noGrp="1"/>
          </p:cNvSpPr>
          <p:nvPr>
            <p:ph type="ctrTitle" idx="4294967295"/>
          </p:nvPr>
        </p:nvSpPr>
        <p:spPr>
          <a:xfrm>
            <a:off x="810490" y="1351279"/>
            <a:ext cx="4586457" cy="2158683"/>
          </a:xfrm>
        </p:spPr>
        <p:txBody>
          <a:bodyPr lIns="0" anchor="t" anchorCtr="0"/>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Thank you!</a:t>
            </a:r>
          </a:p>
        </p:txBody>
      </p:sp>
      <p:sp>
        <p:nvSpPr>
          <p:cNvPr id="5" name="Slide Number Placeholder 4">
            <a:extLst>
              <a:ext uri="{FF2B5EF4-FFF2-40B4-BE49-F238E27FC236}">
                <a16:creationId xmlns:a16="http://schemas.microsoft.com/office/drawing/2014/main" id="{CF14F1C8-6BF3-B28F-6C09-24E438E76357}"/>
              </a:ext>
            </a:extLst>
          </p:cNvPr>
          <p:cNvSpPr>
            <a:spLocks noGrp="1"/>
          </p:cNvSpPr>
          <p:nvPr>
            <p:ph type="sldNum" sz="quarter" idx="12"/>
          </p:nvPr>
        </p:nvSpPr>
        <p:spPr/>
        <p:txBody>
          <a:bodyPr/>
          <a:lstStyle/>
          <a:p>
            <a:fld id="{8DF2760E-766A-4A03-8C6B-76AE5EE90104}" type="slidenum">
              <a:rPr lang="en-US" smtClean="0"/>
              <a:pPr/>
              <a:t>19</a:t>
            </a:fld>
            <a:endParaRPr lang="en-US"/>
          </a:p>
        </p:txBody>
      </p:sp>
    </p:spTree>
    <p:extLst>
      <p:ext uri="{BB962C8B-B14F-4D97-AF65-F5344CB8AC3E}">
        <p14:creationId xmlns:p14="http://schemas.microsoft.com/office/powerpoint/2010/main" val="1840140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7B263-F3B2-9EB9-C350-1EE78C278746}"/>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598CC713-72F8-3D18-F6FB-5FED825A6082}"/>
              </a:ext>
            </a:extLst>
          </p:cNvPr>
          <p:cNvGrpSpPr/>
          <p:nvPr/>
        </p:nvGrpSpPr>
        <p:grpSpPr>
          <a:xfrm>
            <a:off x="-1" y="1"/>
            <a:ext cx="12192001" cy="6858000"/>
            <a:chOff x="4141" y="-396239"/>
            <a:chExt cx="12192001" cy="6858000"/>
          </a:xfrm>
        </p:grpSpPr>
        <p:sp>
          <p:nvSpPr>
            <p:cNvPr id="6" name="Rectangle 5">
              <a:extLst>
                <a:ext uri="{FF2B5EF4-FFF2-40B4-BE49-F238E27FC236}">
                  <a16:creationId xmlns:a16="http://schemas.microsoft.com/office/drawing/2014/main" id="{3214997C-A071-D114-CA9C-0C1C6B357975}"/>
                </a:ext>
              </a:extLst>
            </p:cNvPr>
            <p:cNvSpPr/>
            <p:nvPr/>
          </p:nvSpPr>
          <p:spPr>
            <a:xfrm>
              <a:off x="4141" y="-396239"/>
              <a:ext cx="12192001" cy="6858000"/>
            </a:xfrm>
            <a:prstGeom prst="rect">
              <a:avLst/>
            </a:prstGeom>
            <a:solidFill>
              <a:srgbClr val="F6F7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DB1BEC0-98A3-B232-58A8-4818F1E490A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val="0"/>
                </a:ext>
              </a:extLst>
            </a:blip>
            <a:srcRect l="302" t="9655" r="33584" b="11614"/>
            <a:stretch/>
          </p:blipFill>
          <p:spPr>
            <a:xfrm>
              <a:off x="3835362" y="-1"/>
              <a:ext cx="8360780" cy="6461761"/>
            </a:xfrm>
            <a:prstGeom prst="rect">
              <a:avLst/>
            </a:prstGeom>
          </p:spPr>
        </p:pic>
      </p:grpSp>
      <p:sp>
        <p:nvSpPr>
          <p:cNvPr id="2" name="Title 1">
            <a:extLst>
              <a:ext uri="{FF2B5EF4-FFF2-40B4-BE49-F238E27FC236}">
                <a16:creationId xmlns:a16="http://schemas.microsoft.com/office/drawing/2014/main" id="{C41A44EC-3204-FA32-C1F7-6C33B9B20417}"/>
              </a:ext>
            </a:extLst>
          </p:cNvPr>
          <p:cNvSpPr>
            <a:spLocks noGrp="1"/>
          </p:cNvSpPr>
          <p:nvPr>
            <p:ph type="title"/>
          </p:nvPr>
        </p:nvSpPr>
        <p:spPr/>
        <p:txBody>
          <a:bodyPr/>
          <a:lstStyle/>
          <a:p>
            <a:r>
              <a:rPr lang="en-US"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Context setting </a:t>
            </a:r>
          </a:p>
        </p:txBody>
      </p:sp>
      <p:sp>
        <p:nvSpPr>
          <p:cNvPr id="9" name="Rectangle 8">
            <a:extLst>
              <a:ext uri="{FF2B5EF4-FFF2-40B4-BE49-F238E27FC236}">
                <a16:creationId xmlns:a16="http://schemas.microsoft.com/office/drawing/2014/main" id="{EC5AA691-9B71-94D2-1C04-59CE5C0F0A23}"/>
              </a:ext>
            </a:extLst>
          </p:cNvPr>
          <p:cNvSpPr/>
          <p:nvPr/>
        </p:nvSpPr>
        <p:spPr>
          <a:xfrm>
            <a:off x="507675" y="826851"/>
            <a:ext cx="7869245" cy="13270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pPr>
              <a:spcAft>
                <a:spcPts val="600"/>
              </a:spcAft>
            </a:pPr>
            <a:r>
              <a:rPr lang="en-US" sz="1400" i="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X is a digital wallet offering online money transfer and payment services. In early 2022, they launched a Loyalty Program called "Money Cashback," designed to enhance customer retention by rewarding users with cashback based on their transaction activity.</a:t>
            </a:r>
          </a:p>
          <a:p>
            <a:r>
              <a:rPr lang="en-US" sz="1400" i="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By analyzing over 49,000 transactions from 2021 to Q1 of 2022, X aims to identify opportunities to </a:t>
            </a:r>
            <a:r>
              <a:rPr lang="en-US" sz="1600" b="1" i="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optimize the loyalty program </a:t>
            </a:r>
            <a:r>
              <a:rPr lang="en-US" sz="1400" i="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and </a:t>
            </a:r>
            <a:r>
              <a:rPr lang="en-US" sz="1600" b="1" i="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develop strategies to increase user retention</a:t>
            </a:r>
            <a:r>
              <a:rPr lang="en-US" sz="1600" i="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a:t>
            </a:r>
            <a:endParaRPr lang="en-US" sz="1400" i="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E1E865D1-A193-DA5F-8BFC-206C2919BED1}"/>
              </a:ext>
            </a:extLst>
          </p:cNvPr>
          <p:cNvGrpSpPr/>
          <p:nvPr/>
        </p:nvGrpSpPr>
        <p:grpSpPr>
          <a:xfrm>
            <a:off x="507676" y="2372365"/>
            <a:ext cx="7517643" cy="3272704"/>
            <a:chOff x="341386" y="2941325"/>
            <a:chExt cx="7517643" cy="3272704"/>
          </a:xfrm>
        </p:grpSpPr>
        <p:sp>
          <p:nvSpPr>
            <p:cNvPr id="10" name="Rectangle 9">
              <a:extLst>
                <a:ext uri="{FF2B5EF4-FFF2-40B4-BE49-F238E27FC236}">
                  <a16:creationId xmlns:a16="http://schemas.microsoft.com/office/drawing/2014/main" id="{924DB847-AC99-4D39-3D40-BDA74AC27015}"/>
                </a:ext>
              </a:extLst>
            </p:cNvPr>
            <p:cNvSpPr/>
            <p:nvPr/>
          </p:nvSpPr>
          <p:spPr>
            <a:xfrm>
              <a:off x="588432" y="2941325"/>
              <a:ext cx="7270597" cy="32727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spcAft>
                  <a:spcPts val="600"/>
                </a:spcAft>
              </a:pPr>
              <a:r>
                <a:rPr lang="en-US" sz="2400" b="1" dirty="0">
                  <a:solidFill>
                    <a:srgbClr val="3200F6"/>
                  </a:solidFill>
                  <a:latin typeface="Calibri" panose="020F0502020204030204" pitchFamily="34" charset="0"/>
                  <a:ea typeface="Calibri" panose="020F0502020204030204" pitchFamily="34" charset="0"/>
                  <a:cs typeface="Calibri" panose="020F0502020204030204" pitchFamily="34" charset="0"/>
                </a:rPr>
                <a:t>Executive summary:</a:t>
              </a:r>
            </a:p>
            <a:p>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My recommendations are as follows:</a:t>
              </a:r>
            </a:p>
            <a:p>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indent="-342900">
                <a:spcAft>
                  <a:spcPts val="600"/>
                </a:spcAft>
                <a:buAutoNum type="arabicPeriod"/>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Targeting marketing campaigns specifically during the December-January and post-Tet seasons while prioritizing the promotion of the 'marketplace' service</a:t>
              </a:r>
              <a:r>
                <a:rPr lang="en-US" sz="14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This approach will enhance cost-efficiency in marketing investments by targeting service areas with the highest potential for driving customer retention.</a:t>
              </a:r>
            </a:p>
            <a:p>
              <a:pPr marL="342900" indent="-342900">
                <a:spcAft>
                  <a:spcPts val="600"/>
                </a:spcAft>
                <a:buAutoNum type="arabicPeriod"/>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Developing tailored marketing strategies for each user segment. </a:t>
              </a:r>
              <a:r>
                <a:rPr lang="en-US" sz="14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By customizing approaches for different user types, resources can be allocated effectively, ensuring that their specific needs are met, ultimately driving retention and growth.</a:t>
              </a:r>
            </a:p>
            <a:p>
              <a:pPr marL="342900" indent="-342900">
                <a:buAutoNum type="arabicPeriod"/>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Reducing the cashback percentage for the CVS service within the loyalty program, with more significant cuts applied to classes 2 and 3. </a:t>
              </a:r>
              <a:r>
                <a:rPr lang="en-US" sz="14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This adjustment will lower the most reward costs while preserving customer retention and supporting continued growth in spending.</a:t>
              </a:r>
            </a:p>
            <a:p>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AAB74BEC-7C83-3B70-C278-309C718D7A56}"/>
                </a:ext>
              </a:extLst>
            </p:cNvPr>
            <p:cNvSpPr/>
            <p:nvPr/>
          </p:nvSpPr>
          <p:spPr>
            <a:xfrm rot="5400000">
              <a:off x="-1190234" y="4580491"/>
              <a:ext cx="3108960" cy="45719"/>
            </a:xfrm>
            <a:prstGeom prst="rect">
              <a:avLst/>
            </a:prstGeom>
            <a:solidFill>
              <a:srgbClr val="3200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grpSp>
      <p:sp>
        <p:nvSpPr>
          <p:cNvPr id="3" name="Slide Number Placeholder 2">
            <a:extLst>
              <a:ext uri="{FF2B5EF4-FFF2-40B4-BE49-F238E27FC236}">
                <a16:creationId xmlns:a16="http://schemas.microsoft.com/office/drawing/2014/main" id="{9AF23B00-2306-3BE7-EE8C-62D5111F1314}"/>
              </a:ext>
            </a:extLst>
          </p:cNvPr>
          <p:cNvSpPr>
            <a:spLocks noGrp="1"/>
          </p:cNvSpPr>
          <p:nvPr>
            <p:ph type="sldNum" sz="quarter" idx="12"/>
          </p:nvPr>
        </p:nvSpPr>
        <p:spPr/>
        <p:txBody>
          <a:bodyPr/>
          <a:lstStyle/>
          <a:p>
            <a:fld id="{558ED922-7EDD-473A-8362-50B58FFACA46}" type="slidenum">
              <a:rPr lang="en-US" smtClean="0"/>
              <a:pPr/>
              <a:t>2</a:t>
            </a:fld>
            <a:endParaRPr lang="en-US" dirty="0"/>
          </a:p>
        </p:txBody>
      </p:sp>
    </p:spTree>
    <p:extLst>
      <p:ext uri="{BB962C8B-B14F-4D97-AF65-F5344CB8AC3E}">
        <p14:creationId xmlns:p14="http://schemas.microsoft.com/office/powerpoint/2010/main" val="4084538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FEB0E2-8528-AC5F-5106-17026FA42EBA}"/>
              </a:ext>
            </a:extLst>
          </p:cNvPr>
          <p:cNvSpPr/>
          <p:nvPr/>
        </p:nvSpPr>
        <p:spPr>
          <a:xfrm>
            <a:off x="4105090" y="1087120"/>
            <a:ext cx="7213568" cy="13423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To increase customer’s retention, we can:</a:t>
            </a:r>
          </a:p>
        </p:txBody>
      </p:sp>
      <p:sp>
        <p:nvSpPr>
          <p:cNvPr id="26" name="Rectangle 25">
            <a:extLst>
              <a:ext uri="{FF2B5EF4-FFF2-40B4-BE49-F238E27FC236}">
                <a16:creationId xmlns:a16="http://schemas.microsoft.com/office/drawing/2014/main" id="{BF41FB52-9541-7B3E-853D-23790F0D308C}"/>
              </a:ext>
            </a:extLst>
          </p:cNvPr>
          <p:cNvSpPr/>
          <p:nvPr/>
        </p:nvSpPr>
        <p:spPr>
          <a:xfrm>
            <a:off x="4754880" y="1234985"/>
            <a:ext cx="6428636" cy="37411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8" name="Table 17">
            <a:extLst>
              <a:ext uri="{FF2B5EF4-FFF2-40B4-BE49-F238E27FC236}">
                <a16:creationId xmlns:a16="http://schemas.microsoft.com/office/drawing/2014/main" id="{A821B0B4-4691-2DAE-91B3-7F3A4F850811}"/>
              </a:ext>
            </a:extLst>
          </p:cNvPr>
          <p:cNvGraphicFramePr>
            <a:graphicFrameLocks noGrp="1"/>
          </p:cNvGraphicFramePr>
          <p:nvPr>
            <p:extLst>
              <p:ext uri="{D42A27DB-BD31-4B8C-83A1-F6EECF244321}">
                <p14:modId xmlns:p14="http://schemas.microsoft.com/office/powerpoint/2010/main" val="2938282501"/>
              </p:ext>
            </p:extLst>
          </p:nvPr>
        </p:nvGraphicFramePr>
        <p:xfrm>
          <a:off x="4105090" y="2107788"/>
          <a:ext cx="7426510" cy="2399632"/>
        </p:xfrm>
        <a:graphic>
          <a:graphicData uri="http://schemas.openxmlformats.org/drawingml/2006/table">
            <a:tbl>
              <a:tblPr firstRow="1" bandRow="1">
                <a:tableStyleId>{5C22544A-7EE6-4342-B048-85BDC9FD1C3A}</a:tableStyleId>
              </a:tblPr>
              <a:tblGrid>
                <a:gridCol w="7426510">
                  <a:extLst>
                    <a:ext uri="{9D8B030D-6E8A-4147-A177-3AD203B41FA5}">
                      <a16:colId xmlns:a16="http://schemas.microsoft.com/office/drawing/2014/main" val="2345285251"/>
                    </a:ext>
                  </a:extLst>
                </a:gridCol>
              </a:tblGrid>
              <a:tr h="1549812">
                <a:tc>
                  <a:txBody>
                    <a:bodyPr/>
                    <a:lstStyle/>
                    <a:p>
                      <a:pPr marL="285750" indent="-285750">
                        <a:buFont typeface="Wingdings" panose="05000000000000000000" pitchFamily="2" charset="2"/>
                        <a:buChar char="ü"/>
                      </a:pPr>
                      <a:r>
                        <a:rPr lang="en-US" sz="1800" b="0" dirty="0">
                          <a:solidFill>
                            <a:schemeClr val="bg1"/>
                          </a:solidFill>
                          <a:latin typeface="Calibri" panose="020F0502020204030204" pitchFamily="34" charset="0"/>
                          <a:ea typeface="Calibri" panose="020F0502020204030204" pitchFamily="34" charset="0"/>
                          <a:cs typeface="Calibri" panose="020F0502020204030204" pitchFamily="34" charset="0"/>
                        </a:rPr>
                        <a:t>Targeting marketing campaigns specifically during the December-January and post-Tet seasons while prioritizing the promotion of the 'marketplace' service. </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0279595"/>
                  </a:ext>
                </a:extLst>
              </a:tr>
              <a:tr h="849820">
                <a:tc>
                  <a:txBody>
                    <a:bodyPr/>
                    <a:lstStyle/>
                    <a:p>
                      <a:pPr marL="285750" indent="-285750">
                        <a:buFont typeface="Wingdings" panose="05000000000000000000" pitchFamily="2" charset="2"/>
                        <a:buChar char="ü"/>
                      </a:pPr>
                      <a:r>
                        <a:rPr lang="en-US" sz="1800" dirty="0">
                          <a:solidFill>
                            <a:schemeClr val="bg1"/>
                          </a:solidFill>
                          <a:latin typeface="Calibri" panose="020F0502020204030204" pitchFamily="34" charset="0"/>
                          <a:ea typeface="Calibri" panose="020F0502020204030204" pitchFamily="34" charset="0"/>
                          <a:cs typeface="Calibri" panose="020F0502020204030204" pitchFamily="34" charset="0"/>
                        </a:rPr>
                        <a:t>Develop marketing strategies tailored to each user segment.</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5270765"/>
                  </a:ext>
                </a:extLst>
              </a:tr>
            </a:tbl>
          </a:graphicData>
        </a:graphic>
      </p:graphicFrame>
      <p:sp>
        <p:nvSpPr>
          <p:cNvPr id="2" name="Slide Number Placeholder 1">
            <a:extLst>
              <a:ext uri="{FF2B5EF4-FFF2-40B4-BE49-F238E27FC236}">
                <a16:creationId xmlns:a16="http://schemas.microsoft.com/office/drawing/2014/main" id="{14A2781A-6A4F-D1B9-5650-5673AD7EEEC8}"/>
              </a:ext>
            </a:extLst>
          </p:cNvPr>
          <p:cNvSpPr>
            <a:spLocks noGrp="1"/>
          </p:cNvSpPr>
          <p:nvPr>
            <p:ph type="sldNum" sz="quarter" idx="12"/>
          </p:nvPr>
        </p:nvSpPr>
        <p:spPr/>
        <p:txBody>
          <a:bodyPr/>
          <a:lstStyle/>
          <a:p>
            <a:fld id="{8DF2760E-766A-4A03-8C6B-76AE5EE90104}" type="slidenum">
              <a:rPr lang="en-US" smtClean="0"/>
              <a:pPr/>
              <a:t>3</a:t>
            </a:fld>
            <a:endParaRPr lang="en-US"/>
          </a:p>
        </p:txBody>
      </p:sp>
    </p:spTree>
    <p:extLst>
      <p:ext uri="{BB962C8B-B14F-4D97-AF65-F5344CB8AC3E}">
        <p14:creationId xmlns:p14="http://schemas.microsoft.com/office/powerpoint/2010/main" val="1806353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62D675-5533-598D-3F00-877E50DBF596}"/>
              </a:ext>
            </a:extLst>
          </p:cNvPr>
          <p:cNvPicPr>
            <a:picLocks noChangeAspect="1"/>
          </p:cNvPicPr>
          <p:nvPr/>
        </p:nvPicPr>
        <p:blipFill>
          <a:blip r:embed="rId2"/>
          <a:stretch>
            <a:fillRect/>
          </a:stretch>
        </p:blipFill>
        <p:spPr>
          <a:xfrm>
            <a:off x="489857" y="2059449"/>
            <a:ext cx="11212286" cy="2931785"/>
          </a:xfrm>
          <a:prstGeom prst="rect">
            <a:avLst/>
          </a:prstGeom>
        </p:spPr>
      </p:pic>
      <p:sp>
        <p:nvSpPr>
          <p:cNvPr id="2" name="Title 1">
            <a:extLst>
              <a:ext uri="{FF2B5EF4-FFF2-40B4-BE49-F238E27FC236}">
                <a16:creationId xmlns:a16="http://schemas.microsoft.com/office/drawing/2014/main" id="{C1D86EE6-131C-7E2F-E155-C6AF0F3A239A}"/>
              </a:ext>
            </a:extLst>
          </p:cNvPr>
          <p:cNvSpPr>
            <a:spLocks noGrp="1"/>
          </p:cNvSpPr>
          <p:nvPr>
            <p:ph type="title"/>
          </p:nvPr>
        </p:nvSpPr>
        <p:spPr/>
        <p:txBody>
          <a:bodyPr>
            <a:noAutofit/>
          </a:bodyPr>
          <a:lstStyle/>
          <a:p>
            <a:r>
              <a:rPr lang="en-US" dirty="0"/>
              <a:t>The year-end transition (December and January) and the post-Tet period (from March) are key seasons for driving high retention, particularly for users who continue using the services or have returned after churning</a:t>
            </a:r>
          </a:p>
        </p:txBody>
      </p:sp>
      <p:sp>
        <p:nvSpPr>
          <p:cNvPr id="29" name="Title 1">
            <a:extLst>
              <a:ext uri="{FF2B5EF4-FFF2-40B4-BE49-F238E27FC236}">
                <a16:creationId xmlns:a16="http://schemas.microsoft.com/office/drawing/2014/main" id="{6FEE2035-E397-8B08-90FA-9EFCBE391123}"/>
              </a:ext>
            </a:extLst>
          </p:cNvPr>
          <p:cNvSpPr txBox="1">
            <a:spLocks/>
          </p:cNvSpPr>
          <p:nvPr/>
        </p:nvSpPr>
        <p:spPr>
          <a:xfrm>
            <a:off x="489857" y="5538639"/>
            <a:ext cx="11332029" cy="625475"/>
          </a:xfrm>
          <a:prstGeom prst="rect">
            <a:avLst/>
          </a:prstGeom>
        </p:spPr>
        <p:txBody>
          <a:bodyPr vert="horz" lIns="0" tIns="45720" rIns="91440" bIns="45720" rtlCol="0" anchor="t" anchorCtr="0">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dirty="0">
                <a:latin typeface="Calibri" panose="020F0502020204030204" pitchFamily="34" charset="0"/>
                <a:ea typeface="Calibri" panose="020F0502020204030204" pitchFamily="34" charset="0"/>
                <a:cs typeface="Calibri" panose="020F0502020204030204" pitchFamily="34" charset="0"/>
              </a:rPr>
              <a:t>The number of returning and recovered customers typically peaks at the end of the year, declines during the Tet holiday, and then gains momentum afterward.</a:t>
            </a:r>
          </a:p>
        </p:txBody>
      </p:sp>
      <p:sp>
        <p:nvSpPr>
          <p:cNvPr id="31" name="Title 1">
            <a:extLst>
              <a:ext uri="{FF2B5EF4-FFF2-40B4-BE49-F238E27FC236}">
                <a16:creationId xmlns:a16="http://schemas.microsoft.com/office/drawing/2014/main" id="{CEA1E8FE-079D-A642-DDBE-CA2325B6C8C7}"/>
              </a:ext>
            </a:extLst>
          </p:cNvPr>
          <p:cNvSpPr txBox="1">
            <a:spLocks/>
          </p:cNvSpPr>
          <p:nvPr/>
        </p:nvSpPr>
        <p:spPr>
          <a:xfrm>
            <a:off x="489857" y="1386608"/>
            <a:ext cx="2710543" cy="435833"/>
          </a:xfrm>
          <a:prstGeom prst="rect">
            <a:avLst/>
          </a:prstGeom>
        </p:spPr>
        <p:txBody>
          <a:bodyPr vert="horz" lIns="0" tIns="45720" rIns="91440" bIns="45720" rtlCol="0" anchor="ctr">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Number of customers</a:t>
            </a:r>
            <a:endParaRPr lang="en-US" sz="1600"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7" name="Group 16">
            <a:extLst>
              <a:ext uri="{FF2B5EF4-FFF2-40B4-BE49-F238E27FC236}">
                <a16:creationId xmlns:a16="http://schemas.microsoft.com/office/drawing/2014/main" id="{C2C6FC8E-537C-4663-0286-4B6F97C1296C}"/>
              </a:ext>
            </a:extLst>
          </p:cNvPr>
          <p:cNvGrpSpPr/>
          <p:nvPr/>
        </p:nvGrpSpPr>
        <p:grpSpPr>
          <a:xfrm>
            <a:off x="-1905" y="-1905"/>
            <a:ext cx="632950" cy="632951"/>
            <a:chOff x="0" y="0"/>
            <a:chExt cx="632950" cy="632951"/>
          </a:xfrm>
        </p:grpSpPr>
        <p:sp>
          <p:nvSpPr>
            <p:cNvPr id="16" name="Freeform: Shape 15">
              <a:extLst>
                <a:ext uri="{FF2B5EF4-FFF2-40B4-BE49-F238E27FC236}">
                  <a16:creationId xmlns:a16="http://schemas.microsoft.com/office/drawing/2014/main" id="{D04F818D-96CC-9CB6-328F-2B8F30043C96}"/>
                </a:ext>
              </a:extLst>
            </p:cNvPr>
            <p:cNvSpPr/>
            <p:nvPr/>
          </p:nvSpPr>
          <p:spPr>
            <a:xfrm>
              <a:off x="0" y="0"/>
              <a:ext cx="632950" cy="632951"/>
            </a:xfrm>
            <a:custGeom>
              <a:avLst/>
              <a:gdLst>
                <a:gd name="connsiteX0" fmla="*/ 0 w 632950"/>
                <a:gd name="connsiteY0" fmla="*/ 0 h 632951"/>
                <a:gd name="connsiteX1" fmla="*/ 632950 w 632950"/>
                <a:gd name="connsiteY1" fmla="*/ 0 h 632951"/>
                <a:gd name="connsiteX2" fmla="*/ 127561 w 632950"/>
                <a:gd name="connsiteY2" fmla="*/ 620092 h 632951"/>
                <a:gd name="connsiteX3" fmla="*/ 0 w 632950"/>
                <a:gd name="connsiteY3" fmla="*/ 632951 h 632951"/>
              </a:gdLst>
              <a:ahLst/>
              <a:cxnLst>
                <a:cxn ang="0">
                  <a:pos x="connsiteX0" y="connsiteY0"/>
                </a:cxn>
                <a:cxn ang="0">
                  <a:pos x="connsiteX1" y="connsiteY1"/>
                </a:cxn>
                <a:cxn ang="0">
                  <a:pos x="connsiteX2" y="connsiteY2"/>
                </a:cxn>
                <a:cxn ang="0">
                  <a:pos x="connsiteX3" y="connsiteY3"/>
                </a:cxn>
              </a:cxnLst>
              <a:rect l="l" t="t" r="r" b="b"/>
              <a:pathLst>
                <a:path w="632950" h="632951">
                  <a:moveTo>
                    <a:pt x="0" y="0"/>
                  </a:moveTo>
                  <a:lnTo>
                    <a:pt x="632950" y="0"/>
                  </a:lnTo>
                  <a:cubicBezTo>
                    <a:pt x="632950" y="305873"/>
                    <a:pt x="415986" y="561071"/>
                    <a:pt x="127561" y="620092"/>
                  </a:cubicBezTo>
                  <a:lnTo>
                    <a:pt x="0" y="632951"/>
                  </a:lnTo>
                  <a:close/>
                </a:path>
              </a:pathLst>
            </a:custGeom>
            <a:solidFill>
              <a:srgbClr val="061F7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solidFill>
                  <a:schemeClr val="bg1"/>
                </a:solidFill>
              </a:endParaRPr>
            </a:p>
          </p:txBody>
        </p:sp>
        <p:sp>
          <p:nvSpPr>
            <p:cNvPr id="8" name="Rectangle 7">
              <a:extLst>
                <a:ext uri="{FF2B5EF4-FFF2-40B4-BE49-F238E27FC236}">
                  <a16:creationId xmlns:a16="http://schemas.microsoft.com/office/drawing/2014/main" id="{802ED138-A7FF-8750-BAEB-D3E2B7FC928E}"/>
                </a:ext>
              </a:extLst>
            </p:cNvPr>
            <p:cNvSpPr/>
            <p:nvPr/>
          </p:nvSpPr>
          <p:spPr>
            <a:xfrm>
              <a:off x="7657" y="5335"/>
              <a:ext cx="499835" cy="5067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1</a:t>
              </a:r>
            </a:p>
          </p:txBody>
        </p:sp>
      </p:grpSp>
      <p:sp>
        <p:nvSpPr>
          <p:cNvPr id="4" name="Title 1">
            <a:extLst>
              <a:ext uri="{FF2B5EF4-FFF2-40B4-BE49-F238E27FC236}">
                <a16:creationId xmlns:a16="http://schemas.microsoft.com/office/drawing/2014/main" id="{57F8DB43-74CA-AB5F-F5D8-13C7C50B4B65}"/>
              </a:ext>
            </a:extLst>
          </p:cNvPr>
          <p:cNvSpPr txBox="1">
            <a:spLocks/>
          </p:cNvSpPr>
          <p:nvPr/>
        </p:nvSpPr>
        <p:spPr>
          <a:xfrm>
            <a:off x="489856" y="5160004"/>
            <a:ext cx="2710543" cy="435833"/>
          </a:xfrm>
          <a:prstGeom prst="rect">
            <a:avLst/>
          </a:prstGeom>
        </p:spPr>
        <p:txBody>
          <a:bodyPr vert="horz" lIns="0" tIns="45720" rIns="91440" bIns="45720" rtlCol="0" anchor="ctr">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Implications</a:t>
            </a:r>
            <a:endParaRPr lang="en-US" sz="16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Slide Number Placeholder 37">
            <a:extLst>
              <a:ext uri="{FF2B5EF4-FFF2-40B4-BE49-F238E27FC236}">
                <a16:creationId xmlns:a16="http://schemas.microsoft.com/office/drawing/2014/main" id="{089AF087-372D-F425-BA20-C1C38518B585}"/>
              </a:ext>
            </a:extLst>
          </p:cNvPr>
          <p:cNvSpPr>
            <a:spLocks noGrp="1"/>
          </p:cNvSpPr>
          <p:nvPr>
            <p:ph type="sldNum" sz="quarter" idx="12"/>
          </p:nvPr>
        </p:nvSpPr>
        <p:spPr/>
        <p:txBody>
          <a:bodyPr/>
          <a:lstStyle/>
          <a:p>
            <a:fld id="{558ED922-7EDD-473A-8362-50B58FFACA46}" type="slidenum">
              <a:rPr lang="en-US" smtClean="0"/>
              <a:pPr/>
              <a:t>4</a:t>
            </a:fld>
            <a:endParaRPr lang="en-US" dirty="0"/>
          </a:p>
        </p:txBody>
      </p:sp>
      <p:sp>
        <p:nvSpPr>
          <p:cNvPr id="41" name="Rectangle 40">
            <a:extLst>
              <a:ext uri="{FF2B5EF4-FFF2-40B4-BE49-F238E27FC236}">
                <a16:creationId xmlns:a16="http://schemas.microsoft.com/office/drawing/2014/main" id="{835D9FED-B718-0B87-6AB8-6A667DB6A724}"/>
              </a:ext>
            </a:extLst>
          </p:cNvPr>
          <p:cNvSpPr/>
          <p:nvPr/>
        </p:nvSpPr>
        <p:spPr>
          <a:xfrm>
            <a:off x="8442960" y="2120409"/>
            <a:ext cx="840598" cy="2537696"/>
          </a:xfrm>
          <a:prstGeom prst="rect">
            <a:avLst/>
          </a:prstGeom>
          <a:noFill/>
          <a:ln w="127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B5E1C79D-ED5E-727F-538D-9C886DABEAC6}"/>
              </a:ext>
            </a:extLst>
          </p:cNvPr>
          <p:cNvSpPr/>
          <p:nvPr/>
        </p:nvSpPr>
        <p:spPr>
          <a:xfrm>
            <a:off x="9883879" y="2120409"/>
            <a:ext cx="987321" cy="2537696"/>
          </a:xfrm>
          <a:prstGeom prst="rect">
            <a:avLst/>
          </a:prstGeom>
          <a:noFill/>
          <a:ln w="127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0446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2FD8C5-985F-9292-5EF4-824FFBF4F19D}"/>
              </a:ext>
            </a:extLst>
          </p:cNvPr>
          <p:cNvSpPr>
            <a:spLocks noGrp="1"/>
          </p:cNvSpPr>
          <p:nvPr>
            <p:ph type="sldNum" sz="quarter" idx="12"/>
          </p:nvPr>
        </p:nvSpPr>
        <p:spPr/>
        <p:txBody>
          <a:bodyPr/>
          <a:lstStyle/>
          <a:p>
            <a:fld id="{558ED922-7EDD-473A-8362-50B58FFACA46}" type="slidenum">
              <a:rPr lang="en-US" smtClean="0"/>
              <a:pPr/>
              <a:t>5</a:t>
            </a:fld>
            <a:endParaRPr lang="en-US" dirty="0"/>
          </a:p>
        </p:txBody>
      </p:sp>
      <p:sp>
        <p:nvSpPr>
          <p:cNvPr id="3" name="Title 2">
            <a:extLst>
              <a:ext uri="{FF2B5EF4-FFF2-40B4-BE49-F238E27FC236}">
                <a16:creationId xmlns:a16="http://schemas.microsoft.com/office/drawing/2014/main" id="{0E065C42-80C5-B9E7-3B62-F5258E9F6D53}"/>
              </a:ext>
            </a:extLst>
          </p:cNvPr>
          <p:cNvSpPr>
            <a:spLocks noGrp="1"/>
          </p:cNvSpPr>
          <p:nvPr>
            <p:ph type="title"/>
          </p:nvPr>
        </p:nvSpPr>
        <p:spPr/>
        <p:txBody>
          <a:bodyPr>
            <a:noAutofit/>
          </a:bodyPr>
          <a:lstStyle/>
          <a:p>
            <a:r>
              <a:rPr lang="en-US" dirty="0"/>
              <a:t>The high frequency of transactions in the Marketplace drives the trend for the two major peaks in customer retention.</a:t>
            </a:r>
          </a:p>
        </p:txBody>
      </p:sp>
      <p:graphicFrame>
        <p:nvGraphicFramePr>
          <p:cNvPr id="6" name="Chart 5">
            <a:extLst>
              <a:ext uri="{FF2B5EF4-FFF2-40B4-BE49-F238E27FC236}">
                <a16:creationId xmlns:a16="http://schemas.microsoft.com/office/drawing/2014/main" id="{2090E9D7-2886-F542-EA2D-EA11F76B30C6}"/>
              </a:ext>
            </a:extLst>
          </p:cNvPr>
          <p:cNvGraphicFramePr/>
          <p:nvPr>
            <p:extLst>
              <p:ext uri="{D42A27DB-BD31-4B8C-83A1-F6EECF244321}">
                <p14:modId xmlns:p14="http://schemas.microsoft.com/office/powerpoint/2010/main" val="512948710"/>
              </p:ext>
            </p:extLst>
          </p:nvPr>
        </p:nvGraphicFramePr>
        <p:xfrm>
          <a:off x="489858" y="2011680"/>
          <a:ext cx="10575540" cy="31902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E5E5F36B-0912-3D12-F03A-7AB9FEE28594}"/>
              </a:ext>
            </a:extLst>
          </p:cNvPr>
          <p:cNvSpPr/>
          <p:nvPr/>
        </p:nvSpPr>
        <p:spPr>
          <a:xfrm>
            <a:off x="11013950" y="2962275"/>
            <a:ext cx="838200" cy="3962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r>
              <a:rPr lang="en-US" sz="1300" dirty="0">
                <a:solidFill>
                  <a:schemeClr val="tx1"/>
                </a:solidFill>
                <a:latin typeface="Calibri" panose="020F0502020204030204" pitchFamily="34" charset="0"/>
                <a:ea typeface="Calibri" panose="020F0502020204030204" pitchFamily="34" charset="0"/>
                <a:cs typeface="Calibri" panose="020F0502020204030204" pitchFamily="34" charset="0"/>
              </a:rPr>
              <a:t>Total</a:t>
            </a:r>
          </a:p>
        </p:txBody>
      </p:sp>
      <p:sp>
        <p:nvSpPr>
          <p:cNvPr id="8" name="Rectangle 7">
            <a:extLst>
              <a:ext uri="{FF2B5EF4-FFF2-40B4-BE49-F238E27FC236}">
                <a16:creationId xmlns:a16="http://schemas.microsoft.com/office/drawing/2014/main" id="{68C089E9-E5EA-D2E7-8F3D-3CDD5AA6A42E}"/>
              </a:ext>
            </a:extLst>
          </p:cNvPr>
          <p:cNvSpPr/>
          <p:nvPr/>
        </p:nvSpPr>
        <p:spPr>
          <a:xfrm>
            <a:off x="11013950" y="4080192"/>
            <a:ext cx="945243" cy="3962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r>
              <a:rPr lang="en-US" sz="1300" dirty="0">
                <a:solidFill>
                  <a:srgbClr val="2251FF"/>
                </a:solidFill>
                <a:latin typeface="Calibri" panose="020F0502020204030204" pitchFamily="34" charset="0"/>
                <a:ea typeface="Calibri" panose="020F0502020204030204" pitchFamily="34" charset="0"/>
                <a:cs typeface="Calibri" panose="020F0502020204030204" pitchFamily="34" charset="0"/>
              </a:rPr>
              <a:t>Marketplace</a:t>
            </a:r>
          </a:p>
        </p:txBody>
      </p:sp>
      <p:sp>
        <p:nvSpPr>
          <p:cNvPr id="9" name="Title 1">
            <a:extLst>
              <a:ext uri="{FF2B5EF4-FFF2-40B4-BE49-F238E27FC236}">
                <a16:creationId xmlns:a16="http://schemas.microsoft.com/office/drawing/2014/main" id="{C55E1529-E7F7-AF93-51A2-180F663CCAB5}"/>
              </a:ext>
            </a:extLst>
          </p:cNvPr>
          <p:cNvSpPr txBox="1">
            <a:spLocks/>
          </p:cNvSpPr>
          <p:nvPr/>
        </p:nvSpPr>
        <p:spPr>
          <a:xfrm>
            <a:off x="489857" y="5538639"/>
            <a:ext cx="11332029" cy="625475"/>
          </a:xfrm>
          <a:prstGeom prst="rect">
            <a:avLst/>
          </a:prstGeom>
        </p:spPr>
        <p:txBody>
          <a:bodyPr vert="horz" lIns="0" tIns="45720" rIns="91440" bIns="45720" rtlCol="0" anchor="t" anchorCtr="0">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dirty="0">
                <a:latin typeface="Calibri" panose="020F0502020204030204" pitchFamily="34" charset="0"/>
                <a:ea typeface="Calibri" panose="020F0502020204030204" pitchFamily="34" charset="0"/>
                <a:cs typeface="Calibri" panose="020F0502020204030204" pitchFamily="34" charset="0"/>
              </a:rPr>
              <a:t>The number of transactions for the marketplace shows a significant increase in traffic from December to January and after March, aligning closely with the overall trend</a:t>
            </a:r>
          </a:p>
        </p:txBody>
      </p:sp>
      <p:sp>
        <p:nvSpPr>
          <p:cNvPr id="10" name="Title 1">
            <a:extLst>
              <a:ext uri="{FF2B5EF4-FFF2-40B4-BE49-F238E27FC236}">
                <a16:creationId xmlns:a16="http://schemas.microsoft.com/office/drawing/2014/main" id="{FC5F2327-525B-2864-3670-9DCA61AAA8DA}"/>
              </a:ext>
            </a:extLst>
          </p:cNvPr>
          <p:cNvSpPr txBox="1">
            <a:spLocks/>
          </p:cNvSpPr>
          <p:nvPr/>
        </p:nvSpPr>
        <p:spPr>
          <a:xfrm>
            <a:off x="489856" y="5160004"/>
            <a:ext cx="2710543" cy="435833"/>
          </a:xfrm>
          <a:prstGeom prst="rect">
            <a:avLst/>
          </a:prstGeom>
        </p:spPr>
        <p:txBody>
          <a:bodyPr vert="horz" lIns="0" tIns="45720" rIns="91440" bIns="45720" rtlCol="0" anchor="ctr">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sz="1600" b="1" dirty="0">
                <a:latin typeface="Calibri" panose="020F0502020204030204" pitchFamily="34" charset="0"/>
                <a:ea typeface="Calibri" panose="020F0502020204030204" pitchFamily="34" charset="0"/>
                <a:cs typeface="Calibri" panose="020F0502020204030204" pitchFamily="34" charset="0"/>
              </a:rPr>
              <a:t>Implications</a:t>
            </a:r>
            <a:endParaRPr lang="en-US" sz="16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35FFDA55-9BD1-33D4-DF92-E38E1F14800A}"/>
              </a:ext>
            </a:extLst>
          </p:cNvPr>
          <p:cNvSpPr/>
          <p:nvPr/>
        </p:nvSpPr>
        <p:spPr>
          <a:xfrm>
            <a:off x="8463280" y="2227344"/>
            <a:ext cx="869406" cy="2537696"/>
          </a:xfrm>
          <a:prstGeom prst="rect">
            <a:avLst/>
          </a:prstGeom>
          <a:noFill/>
          <a:ln w="12700">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C5682F1D-0D92-BC72-BE6A-D67823A0A971}"/>
              </a:ext>
            </a:extLst>
          </p:cNvPr>
          <p:cNvSpPr/>
          <p:nvPr/>
        </p:nvSpPr>
        <p:spPr>
          <a:xfrm>
            <a:off x="9875520" y="2227344"/>
            <a:ext cx="1016508" cy="2537696"/>
          </a:xfrm>
          <a:prstGeom prst="rect">
            <a:avLst/>
          </a:prstGeom>
          <a:noFill/>
          <a:ln w="12700">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2DF878D3-9892-0A96-500E-78E7AF6F9C0C}"/>
              </a:ext>
            </a:extLst>
          </p:cNvPr>
          <p:cNvGrpSpPr/>
          <p:nvPr/>
        </p:nvGrpSpPr>
        <p:grpSpPr>
          <a:xfrm>
            <a:off x="-1905" y="-1905"/>
            <a:ext cx="632950" cy="632951"/>
            <a:chOff x="0" y="0"/>
            <a:chExt cx="632950" cy="632951"/>
          </a:xfrm>
        </p:grpSpPr>
        <p:sp>
          <p:nvSpPr>
            <p:cNvPr id="16" name="Freeform: Shape 15">
              <a:extLst>
                <a:ext uri="{FF2B5EF4-FFF2-40B4-BE49-F238E27FC236}">
                  <a16:creationId xmlns:a16="http://schemas.microsoft.com/office/drawing/2014/main" id="{A103E240-239D-FE2B-A607-90CBD87F1155}"/>
                </a:ext>
              </a:extLst>
            </p:cNvPr>
            <p:cNvSpPr/>
            <p:nvPr/>
          </p:nvSpPr>
          <p:spPr>
            <a:xfrm>
              <a:off x="0" y="0"/>
              <a:ext cx="632950" cy="632951"/>
            </a:xfrm>
            <a:custGeom>
              <a:avLst/>
              <a:gdLst>
                <a:gd name="connsiteX0" fmla="*/ 0 w 632950"/>
                <a:gd name="connsiteY0" fmla="*/ 0 h 632951"/>
                <a:gd name="connsiteX1" fmla="*/ 632950 w 632950"/>
                <a:gd name="connsiteY1" fmla="*/ 0 h 632951"/>
                <a:gd name="connsiteX2" fmla="*/ 127561 w 632950"/>
                <a:gd name="connsiteY2" fmla="*/ 620092 h 632951"/>
                <a:gd name="connsiteX3" fmla="*/ 0 w 632950"/>
                <a:gd name="connsiteY3" fmla="*/ 632951 h 632951"/>
              </a:gdLst>
              <a:ahLst/>
              <a:cxnLst>
                <a:cxn ang="0">
                  <a:pos x="connsiteX0" y="connsiteY0"/>
                </a:cxn>
                <a:cxn ang="0">
                  <a:pos x="connsiteX1" y="connsiteY1"/>
                </a:cxn>
                <a:cxn ang="0">
                  <a:pos x="connsiteX2" y="connsiteY2"/>
                </a:cxn>
                <a:cxn ang="0">
                  <a:pos x="connsiteX3" y="connsiteY3"/>
                </a:cxn>
              </a:cxnLst>
              <a:rect l="l" t="t" r="r" b="b"/>
              <a:pathLst>
                <a:path w="632950" h="632951">
                  <a:moveTo>
                    <a:pt x="0" y="0"/>
                  </a:moveTo>
                  <a:lnTo>
                    <a:pt x="632950" y="0"/>
                  </a:lnTo>
                  <a:cubicBezTo>
                    <a:pt x="632950" y="305873"/>
                    <a:pt x="415986" y="561071"/>
                    <a:pt x="127561" y="620092"/>
                  </a:cubicBezTo>
                  <a:lnTo>
                    <a:pt x="0" y="632951"/>
                  </a:lnTo>
                  <a:close/>
                </a:path>
              </a:pathLst>
            </a:custGeom>
            <a:solidFill>
              <a:srgbClr val="061F7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solidFill>
                  <a:schemeClr val="bg1"/>
                </a:solidFill>
              </a:endParaRPr>
            </a:p>
          </p:txBody>
        </p:sp>
        <p:sp>
          <p:nvSpPr>
            <p:cNvPr id="17" name="Rectangle 16">
              <a:extLst>
                <a:ext uri="{FF2B5EF4-FFF2-40B4-BE49-F238E27FC236}">
                  <a16:creationId xmlns:a16="http://schemas.microsoft.com/office/drawing/2014/main" id="{BF9772FA-4563-D92A-2758-7B1A4474AD8B}"/>
                </a:ext>
              </a:extLst>
            </p:cNvPr>
            <p:cNvSpPr/>
            <p:nvPr/>
          </p:nvSpPr>
          <p:spPr>
            <a:xfrm>
              <a:off x="7657" y="5335"/>
              <a:ext cx="499835" cy="5067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1</a:t>
              </a:r>
            </a:p>
          </p:txBody>
        </p:sp>
      </p:grpSp>
      <p:sp>
        <p:nvSpPr>
          <p:cNvPr id="18" name="Rectangle 17">
            <a:extLst>
              <a:ext uri="{FF2B5EF4-FFF2-40B4-BE49-F238E27FC236}">
                <a16:creationId xmlns:a16="http://schemas.microsoft.com/office/drawing/2014/main" id="{576A763C-3241-388A-0F5D-C402D9DFA156}"/>
              </a:ext>
            </a:extLst>
          </p:cNvPr>
          <p:cNvSpPr/>
          <p:nvPr/>
        </p:nvSpPr>
        <p:spPr>
          <a:xfrm>
            <a:off x="489856" y="1421385"/>
            <a:ext cx="3606800" cy="3980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Number of transactions by service group, </a:t>
            </a:r>
            <a:r>
              <a:rPr lang="en-US" sz="16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rPr>
              <a:t>count</a:t>
            </a:r>
          </a:p>
        </p:txBody>
      </p:sp>
    </p:spTree>
    <p:extLst>
      <p:ext uri="{BB962C8B-B14F-4D97-AF65-F5344CB8AC3E}">
        <p14:creationId xmlns:p14="http://schemas.microsoft.com/office/powerpoint/2010/main" val="1788737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61A97-A490-4285-01D6-FAFE79AB4D8A}"/>
              </a:ext>
            </a:extLst>
          </p:cNvPr>
          <p:cNvSpPr>
            <a:spLocks noGrp="1"/>
          </p:cNvSpPr>
          <p:nvPr>
            <p:ph type="title"/>
          </p:nvPr>
        </p:nvSpPr>
        <p:spPr/>
        <p:txBody>
          <a:bodyPr lIns="0" anchor="t" anchorCtr="0">
            <a:noAutofit/>
          </a:bodyPr>
          <a:lstStyle/>
          <a:p>
            <a:r>
              <a:rPr lang="en-US" dirty="0">
                <a:latin typeface="Calibri" panose="020F0502020204030204" pitchFamily="34" charset="0"/>
                <a:ea typeface="Calibri" panose="020F0502020204030204" pitchFamily="34" charset="0"/>
                <a:cs typeface="Calibri" panose="020F0502020204030204" pitchFamily="34" charset="0"/>
              </a:rPr>
              <a:t>Each segment of users need different approach at different time in a year. Tailor the strategy for campaign to fit with each customer segment (*)</a:t>
            </a:r>
          </a:p>
        </p:txBody>
      </p:sp>
      <p:graphicFrame>
        <p:nvGraphicFramePr>
          <p:cNvPr id="7" name="Table 6">
            <a:extLst>
              <a:ext uri="{FF2B5EF4-FFF2-40B4-BE49-F238E27FC236}">
                <a16:creationId xmlns:a16="http://schemas.microsoft.com/office/drawing/2014/main" id="{B2DF7335-21F1-78E0-3481-4A885EACD5B5}"/>
              </a:ext>
            </a:extLst>
          </p:cNvPr>
          <p:cNvGraphicFramePr>
            <a:graphicFrameLocks noGrp="1"/>
          </p:cNvGraphicFramePr>
          <p:nvPr>
            <p:extLst>
              <p:ext uri="{D42A27DB-BD31-4B8C-83A1-F6EECF244321}">
                <p14:modId xmlns:p14="http://schemas.microsoft.com/office/powerpoint/2010/main" val="1303421266"/>
              </p:ext>
            </p:extLst>
          </p:nvPr>
        </p:nvGraphicFramePr>
        <p:xfrm>
          <a:off x="489856" y="2020556"/>
          <a:ext cx="11212286" cy="3708910"/>
        </p:xfrm>
        <a:graphic>
          <a:graphicData uri="http://schemas.openxmlformats.org/drawingml/2006/table">
            <a:tbl>
              <a:tblPr firstRow="1" bandRow="1">
                <a:tableStyleId>{5C22544A-7EE6-4342-B048-85BDC9FD1C3A}</a:tableStyleId>
              </a:tblPr>
              <a:tblGrid>
                <a:gridCol w="1714864">
                  <a:extLst>
                    <a:ext uri="{9D8B030D-6E8A-4147-A177-3AD203B41FA5}">
                      <a16:colId xmlns:a16="http://schemas.microsoft.com/office/drawing/2014/main" val="3453362987"/>
                    </a:ext>
                  </a:extLst>
                </a:gridCol>
                <a:gridCol w="9497422">
                  <a:extLst>
                    <a:ext uri="{9D8B030D-6E8A-4147-A177-3AD203B41FA5}">
                      <a16:colId xmlns:a16="http://schemas.microsoft.com/office/drawing/2014/main" val="2496058190"/>
                    </a:ext>
                  </a:extLst>
                </a:gridCol>
              </a:tblGrid>
              <a:tr h="741782">
                <a:tc>
                  <a:txBody>
                    <a:bodyPr/>
                    <a:lstStyle/>
                    <a:p>
                      <a:pPr algn="l" fontAlgn="ctr"/>
                      <a:r>
                        <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Champions</a:t>
                      </a:r>
                    </a:p>
                  </a:txBody>
                  <a:tcPr anchor="ctr">
                    <a:lnB w="6350" cap="flat" cmpd="sng" algn="ctr">
                      <a:solidFill>
                        <a:schemeClr val="bg2">
                          <a:lumMod val="50000"/>
                        </a:schemeClr>
                      </a:solidFill>
                      <a:prstDash val="solid"/>
                      <a:round/>
                      <a:headEnd type="none" w="med" len="med"/>
                      <a:tailEnd type="none" w="med" len="med"/>
                    </a:lnB>
                    <a:solidFill>
                      <a:schemeClr val="bg1">
                        <a:lumMod val="95000"/>
                      </a:schemeClr>
                    </a:solidFill>
                  </a:tcPr>
                </a:tc>
                <a:tc>
                  <a:txBody>
                    <a:bodyPr/>
                    <a:lstStyle/>
                    <a:p>
                      <a:pPr algn="l"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This segment of customer is not only loyal to X, they will also promote X. With this segment, we should reward them, introduce them with the newest features/products</a:t>
                      </a:r>
                    </a:p>
                  </a:txBody>
                  <a:tcPr anchor="ctr">
                    <a:lnB w="635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795117756"/>
                  </a:ext>
                </a:extLst>
              </a:tr>
              <a:tr h="741782">
                <a:tc>
                  <a:txBody>
                    <a:bodyPr/>
                    <a:lstStyle/>
                    <a:p>
                      <a:pPr algn="l" fontAlgn="ctr"/>
                      <a:r>
                        <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Loyal</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tc>
                  <a:txBody>
                    <a:bodyPr/>
                    <a:lstStyle/>
                    <a:p>
                      <a:pPr algn="l"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Leverage to upsell higher value products. Besides, this type of users will have plentiful amount of experience with X. We should ask them for their reviews, which features of X that they satisfied the most/least</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798862562"/>
                  </a:ext>
                </a:extLst>
              </a:tr>
              <a:tr h="741782">
                <a:tc>
                  <a:txBody>
                    <a:bodyPr/>
                    <a:lstStyle/>
                    <a:p>
                      <a:pPr algn="l" fontAlgn="ctr"/>
                      <a:r>
                        <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Potential Loyalist</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tc>
                  <a:txBody>
                    <a:bodyPr/>
                    <a:lstStyle/>
                    <a:p>
                      <a:pPr algn="l"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Offer them with membership / loyalty program and recommend them other products to upgrade them to “Loyal” segment</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471299599"/>
                  </a:ext>
                </a:extLst>
              </a:tr>
              <a:tr h="741782">
                <a:tc>
                  <a:txBody>
                    <a:bodyPr/>
                    <a:lstStyle/>
                    <a:p>
                      <a:pPr algn="l" fontAlgn="ctr"/>
                      <a:r>
                        <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New Customers</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tc>
                  <a:txBody>
                    <a:bodyPr/>
                    <a:lstStyle/>
                    <a:p>
                      <a:pPr algn="l"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Provide support after they’re on board, give them early success and start building relationship.</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extLst>
                  <a:ext uri="{0D108BD9-81ED-4DB2-BD59-A6C34878D82A}">
                    <a16:rowId xmlns:a16="http://schemas.microsoft.com/office/drawing/2014/main" val="1670567433"/>
                  </a:ext>
                </a:extLst>
              </a:tr>
              <a:tr h="741782">
                <a:tc>
                  <a:txBody>
                    <a:bodyPr/>
                    <a:lstStyle/>
                    <a:p>
                      <a:pPr algn="l" fontAlgn="ctr"/>
                      <a:r>
                        <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Promising</a:t>
                      </a:r>
                    </a:p>
                  </a:txBody>
                  <a:tcPr anchor="ctr">
                    <a:lnT w="6350" cap="flat" cmpd="sng" algn="ctr">
                      <a:solidFill>
                        <a:schemeClr val="bg2">
                          <a:lumMod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l"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Create more touch points such as ads/workshops to create brand awareness and willingness to register to app</a:t>
                      </a:r>
                    </a:p>
                  </a:txBody>
                  <a:tcPr anchor="ctr">
                    <a:lnT w="6350" cap="flat" cmpd="sng" algn="ctr">
                      <a:solidFill>
                        <a:schemeClr val="bg2">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89726492"/>
                  </a:ext>
                </a:extLst>
              </a:tr>
            </a:tbl>
          </a:graphicData>
        </a:graphic>
      </p:graphicFrame>
      <p:sp>
        <p:nvSpPr>
          <p:cNvPr id="8" name="Rectangle 7">
            <a:extLst>
              <a:ext uri="{FF2B5EF4-FFF2-40B4-BE49-F238E27FC236}">
                <a16:creationId xmlns:a16="http://schemas.microsoft.com/office/drawing/2014/main" id="{A5FD02B8-2E6D-F8FE-197C-F1377297AB34}"/>
              </a:ext>
            </a:extLst>
          </p:cNvPr>
          <p:cNvSpPr/>
          <p:nvPr/>
        </p:nvSpPr>
        <p:spPr>
          <a:xfrm>
            <a:off x="513960" y="6345555"/>
            <a:ext cx="5174343" cy="29464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r>
              <a:rPr lang="en-US" sz="1200" i="1" dirty="0">
                <a:solidFill>
                  <a:schemeClr val="tx1"/>
                </a:solidFill>
                <a:latin typeface="Calibri" panose="020F0502020204030204" pitchFamily="34" charset="0"/>
                <a:ea typeface="Calibri" panose="020F0502020204030204" pitchFamily="34" charset="0"/>
                <a:cs typeface="Calibri" panose="020F0502020204030204" pitchFamily="34" charset="0"/>
              </a:rPr>
              <a:t>(*)Check appendix</a:t>
            </a:r>
          </a:p>
        </p:txBody>
      </p:sp>
      <p:grpSp>
        <p:nvGrpSpPr>
          <p:cNvPr id="4" name="Group 3">
            <a:extLst>
              <a:ext uri="{FF2B5EF4-FFF2-40B4-BE49-F238E27FC236}">
                <a16:creationId xmlns:a16="http://schemas.microsoft.com/office/drawing/2014/main" id="{3C342AB3-2D04-FD99-02E9-32E2962614E0}"/>
              </a:ext>
            </a:extLst>
          </p:cNvPr>
          <p:cNvGrpSpPr/>
          <p:nvPr/>
        </p:nvGrpSpPr>
        <p:grpSpPr>
          <a:xfrm>
            <a:off x="-1905" y="-1905"/>
            <a:ext cx="632950" cy="632951"/>
            <a:chOff x="0" y="0"/>
            <a:chExt cx="632950" cy="632951"/>
          </a:xfrm>
        </p:grpSpPr>
        <p:sp>
          <p:nvSpPr>
            <p:cNvPr id="5" name="Freeform: Shape 4">
              <a:extLst>
                <a:ext uri="{FF2B5EF4-FFF2-40B4-BE49-F238E27FC236}">
                  <a16:creationId xmlns:a16="http://schemas.microsoft.com/office/drawing/2014/main" id="{4C99DF58-72C3-6D05-A4B6-914BAA65EB17}"/>
                </a:ext>
              </a:extLst>
            </p:cNvPr>
            <p:cNvSpPr/>
            <p:nvPr/>
          </p:nvSpPr>
          <p:spPr>
            <a:xfrm>
              <a:off x="0" y="0"/>
              <a:ext cx="632950" cy="632951"/>
            </a:xfrm>
            <a:custGeom>
              <a:avLst/>
              <a:gdLst>
                <a:gd name="connsiteX0" fmla="*/ 0 w 632950"/>
                <a:gd name="connsiteY0" fmla="*/ 0 h 632951"/>
                <a:gd name="connsiteX1" fmla="*/ 632950 w 632950"/>
                <a:gd name="connsiteY1" fmla="*/ 0 h 632951"/>
                <a:gd name="connsiteX2" fmla="*/ 127561 w 632950"/>
                <a:gd name="connsiteY2" fmla="*/ 620092 h 632951"/>
                <a:gd name="connsiteX3" fmla="*/ 0 w 632950"/>
                <a:gd name="connsiteY3" fmla="*/ 632951 h 632951"/>
              </a:gdLst>
              <a:ahLst/>
              <a:cxnLst>
                <a:cxn ang="0">
                  <a:pos x="connsiteX0" y="connsiteY0"/>
                </a:cxn>
                <a:cxn ang="0">
                  <a:pos x="connsiteX1" y="connsiteY1"/>
                </a:cxn>
                <a:cxn ang="0">
                  <a:pos x="connsiteX2" y="connsiteY2"/>
                </a:cxn>
                <a:cxn ang="0">
                  <a:pos x="connsiteX3" y="connsiteY3"/>
                </a:cxn>
              </a:cxnLst>
              <a:rect l="l" t="t" r="r" b="b"/>
              <a:pathLst>
                <a:path w="632950" h="632951">
                  <a:moveTo>
                    <a:pt x="0" y="0"/>
                  </a:moveTo>
                  <a:lnTo>
                    <a:pt x="632950" y="0"/>
                  </a:lnTo>
                  <a:cubicBezTo>
                    <a:pt x="632950" y="305873"/>
                    <a:pt x="415986" y="561071"/>
                    <a:pt x="127561" y="620092"/>
                  </a:cubicBezTo>
                  <a:lnTo>
                    <a:pt x="0" y="632951"/>
                  </a:lnTo>
                  <a:close/>
                </a:path>
              </a:pathLst>
            </a:custGeom>
            <a:solidFill>
              <a:srgbClr val="061F7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solidFill>
                  <a:schemeClr val="bg1"/>
                </a:solidFill>
              </a:endParaRPr>
            </a:p>
          </p:txBody>
        </p:sp>
        <p:sp>
          <p:nvSpPr>
            <p:cNvPr id="6" name="Rectangle 5">
              <a:extLst>
                <a:ext uri="{FF2B5EF4-FFF2-40B4-BE49-F238E27FC236}">
                  <a16:creationId xmlns:a16="http://schemas.microsoft.com/office/drawing/2014/main" id="{F834C653-ED52-9E54-504B-8315F48921CC}"/>
                </a:ext>
              </a:extLst>
            </p:cNvPr>
            <p:cNvSpPr/>
            <p:nvPr/>
          </p:nvSpPr>
          <p:spPr>
            <a:xfrm>
              <a:off x="7657" y="5335"/>
              <a:ext cx="499835" cy="5067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2</a:t>
              </a:r>
            </a:p>
          </p:txBody>
        </p:sp>
      </p:grpSp>
      <p:sp>
        <p:nvSpPr>
          <p:cNvPr id="10" name="Slide Number Placeholder 9">
            <a:extLst>
              <a:ext uri="{FF2B5EF4-FFF2-40B4-BE49-F238E27FC236}">
                <a16:creationId xmlns:a16="http://schemas.microsoft.com/office/drawing/2014/main" id="{EFE08C77-224C-FDE8-D526-5CCACB788AB7}"/>
              </a:ext>
            </a:extLst>
          </p:cNvPr>
          <p:cNvSpPr>
            <a:spLocks noGrp="1"/>
          </p:cNvSpPr>
          <p:nvPr>
            <p:ph type="sldNum" sz="quarter" idx="12"/>
          </p:nvPr>
        </p:nvSpPr>
        <p:spPr/>
        <p:txBody>
          <a:bodyPr/>
          <a:lstStyle/>
          <a:p>
            <a:fld id="{8DF2760E-766A-4A03-8C6B-76AE5EE90104}" type="slidenum">
              <a:rPr lang="en-US" smtClean="0"/>
              <a:pPr/>
              <a:t>6</a:t>
            </a:fld>
            <a:endParaRPr lang="en-US"/>
          </a:p>
        </p:txBody>
      </p:sp>
      <p:sp>
        <p:nvSpPr>
          <p:cNvPr id="3" name="Rectangle 2">
            <a:extLst>
              <a:ext uri="{FF2B5EF4-FFF2-40B4-BE49-F238E27FC236}">
                <a16:creationId xmlns:a16="http://schemas.microsoft.com/office/drawing/2014/main" id="{D833169E-2C87-5DF2-71A4-99DCFC78A358}"/>
              </a:ext>
            </a:extLst>
          </p:cNvPr>
          <p:cNvSpPr/>
          <p:nvPr/>
        </p:nvSpPr>
        <p:spPr>
          <a:xfrm>
            <a:off x="489856" y="1421385"/>
            <a:ext cx="3606800" cy="3980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Strategies for each customer segment</a:t>
            </a:r>
            <a:endParaRPr lang="en-US" sz="16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888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39781-E497-F7AD-26AD-AA00A3C40A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50E67-EA30-FCD0-4284-01AF010C5D41}"/>
              </a:ext>
            </a:extLst>
          </p:cNvPr>
          <p:cNvSpPr>
            <a:spLocks noGrp="1"/>
          </p:cNvSpPr>
          <p:nvPr>
            <p:ph type="title"/>
          </p:nvPr>
        </p:nvSpPr>
        <p:spPr/>
        <p:txBody>
          <a:bodyPr lIns="0" anchor="t" anchorCtr="0">
            <a:normAutofit/>
          </a:bodyPr>
          <a:lstStyle/>
          <a:p>
            <a:r>
              <a:rPr lang="en-US" dirty="0">
                <a:latin typeface="Calibri" panose="020F0502020204030204" pitchFamily="34" charset="0"/>
                <a:ea typeface="Calibri" panose="020F0502020204030204" pitchFamily="34" charset="0"/>
                <a:cs typeface="Calibri" panose="020F0502020204030204" pitchFamily="34" charset="0"/>
              </a:rPr>
              <a:t>Tailor the strategy for campaign to fit with each customer segment (*)</a:t>
            </a:r>
          </a:p>
        </p:txBody>
      </p:sp>
      <p:graphicFrame>
        <p:nvGraphicFramePr>
          <p:cNvPr id="7" name="Table 6">
            <a:extLst>
              <a:ext uri="{FF2B5EF4-FFF2-40B4-BE49-F238E27FC236}">
                <a16:creationId xmlns:a16="http://schemas.microsoft.com/office/drawing/2014/main" id="{9B1E0A52-C676-EC2F-97F0-30690F138EBB}"/>
              </a:ext>
            </a:extLst>
          </p:cNvPr>
          <p:cNvGraphicFramePr>
            <a:graphicFrameLocks noGrp="1"/>
          </p:cNvGraphicFramePr>
          <p:nvPr>
            <p:extLst>
              <p:ext uri="{D42A27DB-BD31-4B8C-83A1-F6EECF244321}">
                <p14:modId xmlns:p14="http://schemas.microsoft.com/office/powerpoint/2010/main" val="662455947"/>
              </p:ext>
            </p:extLst>
          </p:nvPr>
        </p:nvGraphicFramePr>
        <p:xfrm>
          <a:off x="489857" y="1985830"/>
          <a:ext cx="11212286" cy="3822280"/>
        </p:xfrm>
        <a:graphic>
          <a:graphicData uri="http://schemas.openxmlformats.org/drawingml/2006/table">
            <a:tbl>
              <a:tblPr firstRow="1" bandRow="1">
                <a:tableStyleId>{5C22544A-7EE6-4342-B048-85BDC9FD1C3A}</a:tableStyleId>
              </a:tblPr>
              <a:tblGrid>
                <a:gridCol w="1813506">
                  <a:extLst>
                    <a:ext uri="{9D8B030D-6E8A-4147-A177-3AD203B41FA5}">
                      <a16:colId xmlns:a16="http://schemas.microsoft.com/office/drawing/2014/main" val="3453362987"/>
                    </a:ext>
                  </a:extLst>
                </a:gridCol>
                <a:gridCol w="7373072">
                  <a:extLst>
                    <a:ext uri="{9D8B030D-6E8A-4147-A177-3AD203B41FA5}">
                      <a16:colId xmlns:a16="http://schemas.microsoft.com/office/drawing/2014/main" val="2496058190"/>
                    </a:ext>
                  </a:extLst>
                </a:gridCol>
                <a:gridCol w="2025708">
                  <a:extLst>
                    <a:ext uri="{9D8B030D-6E8A-4147-A177-3AD203B41FA5}">
                      <a16:colId xmlns:a16="http://schemas.microsoft.com/office/drawing/2014/main" val="2463006101"/>
                    </a:ext>
                  </a:extLst>
                </a:gridCol>
              </a:tblGrid>
              <a:tr h="618152">
                <a:tc>
                  <a:txBody>
                    <a:bodyPr/>
                    <a:lstStyle/>
                    <a:p>
                      <a:pPr algn="l" fontAlgn="ctr"/>
                      <a:r>
                        <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Need Attention</a:t>
                      </a:r>
                    </a:p>
                  </a:txBody>
                  <a:tcPr anchor="ctr">
                    <a:lnT w="12700" cap="flat" cmpd="sng" algn="ctr">
                      <a:no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tc>
                  <a:txBody>
                    <a:bodyPr/>
                    <a:lstStyle/>
                    <a:p>
                      <a:pPr algn="l"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This customer segment shows early signs of potential churn and requires additional attention. We should offer time-limited recommendations or rewards based on their past purchases to re-engage them and encourage continued usage.</a:t>
                      </a:r>
                    </a:p>
                  </a:txBody>
                  <a:tcPr anchor="ctr">
                    <a:lnT w="12700" cap="flat" cmpd="sng" algn="ctr">
                      <a:no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rowSpan="6">
                  <a:txBody>
                    <a:bodyPr/>
                    <a:lstStyle/>
                    <a:p>
                      <a:pPr algn="ctr"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period from December to January, as well as after March, are the most ideal times to engage with these types of users.</a:t>
                      </a:r>
                    </a:p>
                  </a:txBody>
                  <a:tcPr anchor="ctr">
                    <a:lnT w="12700" cap="flat" cmpd="sng" algn="ctr">
                      <a:no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917103126"/>
                  </a:ext>
                </a:extLst>
              </a:tr>
              <a:tr h="618152">
                <a:tc>
                  <a:txBody>
                    <a:bodyPr/>
                    <a:lstStyle/>
                    <a:p>
                      <a:pPr algn="l" fontAlgn="ctr"/>
                      <a:r>
                        <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About To Sleep</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tc>
                  <a:txBody>
                    <a:bodyPr/>
                    <a:lstStyle/>
                    <a:p>
                      <a:pPr algn="l"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Share valuable resources with them and recommend popular products or discounted renewals to re-establish the connection.</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vMerge="1">
                  <a:txBody>
                    <a:bodyPr/>
                    <a:lstStyle/>
                    <a:p>
                      <a:pPr algn="l" fontAlgn="ct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09606328"/>
                  </a:ext>
                </a:extLst>
              </a:tr>
              <a:tr h="618152">
                <a:tc>
                  <a:txBody>
                    <a:bodyPr/>
                    <a:lstStyle/>
                    <a:p>
                      <a:pPr algn="l" fontAlgn="ctr"/>
                      <a:r>
                        <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Risk</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tc>
                  <a:txBody>
                    <a:bodyPr/>
                    <a:lstStyle/>
                    <a:p>
                      <a:pPr algn="l"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Send personalized emails to reconnect, offer renewals, provide helpful resources.</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vMerge="1">
                  <a:txBody>
                    <a:bodyPr/>
                    <a:lstStyle/>
                    <a:p>
                      <a:pPr algn="l" fontAlgn="ct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34725877"/>
                  </a:ext>
                </a:extLst>
              </a:tr>
              <a:tr h="618152">
                <a:tc>
                  <a:txBody>
                    <a:bodyPr/>
                    <a:lstStyle/>
                    <a:p>
                      <a:pPr algn="l" fontAlgn="ctr"/>
                      <a:r>
                        <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Cannot Lose Them</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tc>
                  <a:txBody>
                    <a:bodyPr/>
                    <a:lstStyle/>
                    <a:p>
                      <a:pPr algn="l"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Win them back via renewals or newer products. This type of user we should not lose, especially to competition.</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vMerge="1">
                  <a:txBody>
                    <a:bodyPr/>
                    <a:lstStyle/>
                    <a:p>
                      <a:pPr algn="l" fontAlgn="ct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9441013"/>
                  </a:ext>
                </a:extLst>
              </a:tr>
              <a:tr h="618152">
                <a:tc>
                  <a:txBody>
                    <a:bodyPr/>
                    <a:lstStyle/>
                    <a:p>
                      <a:pPr algn="l" fontAlgn="ctr"/>
                      <a:r>
                        <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Hibernating customers</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tc>
                  <a:txBody>
                    <a:bodyPr/>
                    <a:lstStyle/>
                    <a:p>
                      <a:pPr algn="l"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Offer other relevant products and special discounts</a:t>
                      </a: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vMerge="1">
                  <a:txBody>
                    <a:bodyPr/>
                    <a:lstStyle/>
                    <a:p>
                      <a:pPr algn="l" fontAlgn="ct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27551211"/>
                  </a:ext>
                </a:extLst>
              </a:tr>
              <a:tr h="618152">
                <a:tc>
                  <a:txBody>
                    <a:bodyPr/>
                    <a:lstStyle/>
                    <a:p>
                      <a:pPr algn="l" fontAlgn="ctr"/>
                      <a:r>
                        <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Lost customers</a:t>
                      </a:r>
                    </a:p>
                  </a:txBody>
                  <a:tcPr anchor="ctr">
                    <a:lnT w="635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ctr"/>
                      <a:r>
                        <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Revive interest through campaigns that can reach out them, ignore otherwise.</a:t>
                      </a:r>
                    </a:p>
                  </a:txBody>
                  <a:tcPr anchor="ctr">
                    <a:lnT w="6350" cap="flat" cmpd="sng" algn="ctr">
                      <a:solidFill>
                        <a:schemeClr val="bg2">
                          <a:lumMod val="50000"/>
                        </a:schemeClr>
                      </a:solidFill>
                      <a:prstDash val="solid"/>
                      <a:round/>
                      <a:headEnd type="none" w="med" len="med"/>
                      <a:tailEnd type="none" w="med" len="med"/>
                    </a:lnT>
                    <a:noFill/>
                  </a:tcPr>
                </a:tc>
                <a:tc vMerge="1">
                  <a:txBody>
                    <a:bodyPr/>
                    <a:lstStyle/>
                    <a:p>
                      <a:pPr algn="l" fontAlgn="ct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anchor="ctr">
                    <a:lnT w="635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968862795"/>
                  </a:ext>
                </a:extLst>
              </a:tr>
            </a:tbl>
          </a:graphicData>
        </a:graphic>
      </p:graphicFrame>
      <p:sp>
        <p:nvSpPr>
          <p:cNvPr id="8" name="Rectangle 7">
            <a:extLst>
              <a:ext uri="{FF2B5EF4-FFF2-40B4-BE49-F238E27FC236}">
                <a16:creationId xmlns:a16="http://schemas.microsoft.com/office/drawing/2014/main" id="{33C6C9A8-1268-8CB9-06C6-383EE6E66831}"/>
              </a:ext>
            </a:extLst>
          </p:cNvPr>
          <p:cNvSpPr/>
          <p:nvPr/>
        </p:nvSpPr>
        <p:spPr>
          <a:xfrm>
            <a:off x="513960" y="6345555"/>
            <a:ext cx="5174343" cy="29464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r>
              <a:rPr lang="en-US" sz="1200" i="1" dirty="0">
                <a:solidFill>
                  <a:schemeClr val="tx1"/>
                </a:solidFill>
                <a:latin typeface="Calibri" panose="020F0502020204030204" pitchFamily="34" charset="0"/>
                <a:ea typeface="Calibri" panose="020F0502020204030204" pitchFamily="34" charset="0"/>
                <a:cs typeface="Calibri" panose="020F0502020204030204" pitchFamily="34" charset="0"/>
              </a:rPr>
              <a:t>(*)Check appendix</a:t>
            </a:r>
          </a:p>
        </p:txBody>
      </p:sp>
      <p:grpSp>
        <p:nvGrpSpPr>
          <p:cNvPr id="4" name="Group 3">
            <a:extLst>
              <a:ext uri="{FF2B5EF4-FFF2-40B4-BE49-F238E27FC236}">
                <a16:creationId xmlns:a16="http://schemas.microsoft.com/office/drawing/2014/main" id="{CC6EF5DC-ED21-47AF-F059-2191F1F19D11}"/>
              </a:ext>
            </a:extLst>
          </p:cNvPr>
          <p:cNvGrpSpPr/>
          <p:nvPr/>
        </p:nvGrpSpPr>
        <p:grpSpPr>
          <a:xfrm>
            <a:off x="-1905" y="-1905"/>
            <a:ext cx="632950" cy="632951"/>
            <a:chOff x="0" y="0"/>
            <a:chExt cx="632950" cy="632951"/>
          </a:xfrm>
        </p:grpSpPr>
        <p:sp>
          <p:nvSpPr>
            <p:cNvPr id="5" name="Freeform: Shape 4">
              <a:extLst>
                <a:ext uri="{FF2B5EF4-FFF2-40B4-BE49-F238E27FC236}">
                  <a16:creationId xmlns:a16="http://schemas.microsoft.com/office/drawing/2014/main" id="{C468BA4F-7204-D70F-9EF7-91C200BDB061}"/>
                </a:ext>
              </a:extLst>
            </p:cNvPr>
            <p:cNvSpPr/>
            <p:nvPr/>
          </p:nvSpPr>
          <p:spPr>
            <a:xfrm>
              <a:off x="0" y="0"/>
              <a:ext cx="632950" cy="632951"/>
            </a:xfrm>
            <a:custGeom>
              <a:avLst/>
              <a:gdLst>
                <a:gd name="connsiteX0" fmla="*/ 0 w 632950"/>
                <a:gd name="connsiteY0" fmla="*/ 0 h 632951"/>
                <a:gd name="connsiteX1" fmla="*/ 632950 w 632950"/>
                <a:gd name="connsiteY1" fmla="*/ 0 h 632951"/>
                <a:gd name="connsiteX2" fmla="*/ 127561 w 632950"/>
                <a:gd name="connsiteY2" fmla="*/ 620092 h 632951"/>
                <a:gd name="connsiteX3" fmla="*/ 0 w 632950"/>
                <a:gd name="connsiteY3" fmla="*/ 632951 h 632951"/>
              </a:gdLst>
              <a:ahLst/>
              <a:cxnLst>
                <a:cxn ang="0">
                  <a:pos x="connsiteX0" y="connsiteY0"/>
                </a:cxn>
                <a:cxn ang="0">
                  <a:pos x="connsiteX1" y="connsiteY1"/>
                </a:cxn>
                <a:cxn ang="0">
                  <a:pos x="connsiteX2" y="connsiteY2"/>
                </a:cxn>
                <a:cxn ang="0">
                  <a:pos x="connsiteX3" y="connsiteY3"/>
                </a:cxn>
              </a:cxnLst>
              <a:rect l="l" t="t" r="r" b="b"/>
              <a:pathLst>
                <a:path w="632950" h="632951">
                  <a:moveTo>
                    <a:pt x="0" y="0"/>
                  </a:moveTo>
                  <a:lnTo>
                    <a:pt x="632950" y="0"/>
                  </a:lnTo>
                  <a:cubicBezTo>
                    <a:pt x="632950" y="305873"/>
                    <a:pt x="415986" y="561071"/>
                    <a:pt x="127561" y="620092"/>
                  </a:cubicBezTo>
                  <a:lnTo>
                    <a:pt x="0" y="632951"/>
                  </a:lnTo>
                  <a:close/>
                </a:path>
              </a:pathLst>
            </a:custGeom>
            <a:solidFill>
              <a:srgbClr val="061F7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err="1">
                <a:solidFill>
                  <a:schemeClr val="bg1"/>
                </a:solidFill>
              </a:endParaRPr>
            </a:p>
          </p:txBody>
        </p:sp>
        <p:sp>
          <p:nvSpPr>
            <p:cNvPr id="6" name="Rectangle 5">
              <a:extLst>
                <a:ext uri="{FF2B5EF4-FFF2-40B4-BE49-F238E27FC236}">
                  <a16:creationId xmlns:a16="http://schemas.microsoft.com/office/drawing/2014/main" id="{42A8D946-069C-B596-6185-05812868D82A}"/>
                </a:ext>
              </a:extLst>
            </p:cNvPr>
            <p:cNvSpPr/>
            <p:nvPr/>
          </p:nvSpPr>
          <p:spPr>
            <a:xfrm>
              <a:off x="7657" y="5335"/>
              <a:ext cx="499835" cy="5067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2</a:t>
              </a:r>
            </a:p>
          </p:txBody>
        </p:sp>
      </p:grpSp>
      <p:sp>
        <p:nvSpPr>
          <p:cNvPr id="10" name="Slide Number Placeholder 9">
            <a:extLst>
              <a:ext uri="{FF2B5EF4-FFF2-40B4-BE49-F238E27FC236}">
                <a16:creationId xmlns:a16="http://schemas.microsoft.com/office/drawing/2014/main" id="{925DF474-91F5-08CB-CD6D-ADC76529E1D7}"/>
              </a:ext>
            </a:extLst>
          </p:cNvPr>
          <p:cNvSpPr>
            <a:spLocks noGrp="1"/>
          </p:cNvSpPr>
          <p:nvPr>
            <p:ph type="sldNum" sz="quarter" idx="12"/>
          </p:nvPr>
        </p:nvSpPr>
        <p:spPr/>
        <p:txBody>
          <a:bodyPr/>
          <a:lstStyle/>
          <a:p>
            <a:fld id="{8DF2760E-766A-4A03-8C6B-76AE5EE90104}" type="slidenum">
              <a:rPr lang="en-US" smtClean="0"/>
              <a:pPr/>
              <a:t>7</a:t>
            </a:fld>
            <a:endParaRPr lang="en-US"/>
          </a:p>
        </p:txBody>
      </p:sp>
      <p:sp>
        <p:nvSpPr>
          <p:cNvPr id="9" name="Rectangle 8">
            <a:extLst>
              <a:ext uri="{FF2B5EF4-FFF2-40B4-BE49-F238E27FC236}">
                <a16:creationId xmlns:a16="http://schemas.microsoft.com/office/drawing/2014/main" id="{744C725D-F113-38EF-BC5A-F63013F8D6AA}"/>
              </a:ext>
            </a:extLst>
          </p:cNvPr>
          <p:cNvSpPr/>
          <p:nvPr/>
        </p:nvSpPr>
        <p:spPr>
          <a:xfrm>
            <a:off x="489856" y="1421385"/>
            <a:ext cx="3606800" cy="3980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Strategies for each customer segment</a:t>
            </a:r>
            <a:endParaRPr lang="en-US" sz="1600" dirty="0">
              <a:solidFill>
                <a:schemeClr val="tx1">
                  <a:lumMod val="50000"/>
                  <a:lumOff val="5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5059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5C51B-43E3-640D-B41D-FA87B5340EA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A93E8F7-722C-0D67-B065-EEEC9517AB10}"/>
              </a:ext>
            </a:extLst>
          </p:cNvPr>
          <p:cNvSpPr/>
          <p:nvPr/>
        </p:nvSpPr>
        <p:spPr>
          <a:xfrm>
            <a:off x="4105090" y="1467332"/>
            <a:ext cx="7213568" cy="17018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To improve the Loyalty program scheme, we can:</a:t>
            </a:r>
          </a:p>
        </p:txBody>
      </p:sp>
      <p:sp>
        <p:nvSpPr>
          <p:cNvPr id="3" name="Slide Number Placeholder 2">
            <a:extLst>
              <a:ext uri="{FF2B5EF4-FFF2-40B4-BE49-F238E27FC236}">
                <a16:creationId xmlns:a16="http://schemas.microsoft.com/office/drawing/2014/main" id="{4F9B6815-B0AD-64A5-820E-BB9C4CC61D97}"/>
              </a:ext>
            </a:extLst>
          </p:cNvPr>
          <p:cNvSpPr>
            <a:spLocks noGrp="1"/>
          </p:cNvSpPr>
          <p:nvPr>
            <p:ph type="sldNum" sz="quarter" idx="12"/>
          </p:nvPr>
        </p:nvSpPr>
        <p:spPr/>
        <p:txBody>
          <a:bodyPr/>
          <a:lstStyle/>
          <a:p>
            <a:fld id="{8DF2760E-766A-4A03-8C6B-76AE5EE90104}" type="slidenum">
              <a:rPr lang="en-US" smtClean="0"/>
              <a:pPr/>
              <a:t>8</a:t>
            </a:fld>
            <a:endParaRPr lang="en-US"/>
          </a:p>
        </p:txBody>
      </p:sp>
      <p:graphicFrame>
        <p:nvGraphicFramePr>
          <p:cNvPr id="5" name="Table 4">
            <a:extLst>
              <a:ext uri="{FF2B5EF4-FFF2-40B4-BE49-F238E27FC236}">
                <a16:creationId xmlns:a16="http://schemas.microsoft.com/office/drawing/2014/main" id="{0E0BB260-19C3-95B0-6482-EB184DC6F8A4}"/>
              </a:ext>
            </a:extLst>
          </p:cNvPr>
          <p:cNvGraphicFramePr>
            <a:graphicFrameLocks noGrp="1"/>
          </p:cNvGraphicFramePr>
          <p:nvPr>
            <p:extLst>
              <p:ext uri="{D42A27DB-BD31-4B8C-83A1-F6EECF244321}">
                <p14:modId xmlns:p14="http://schemas.microsoft.com/office/powerpoint/2010/main" val="2936857950"/>
              </p:ext>
            </p:extLst>
          </p:nvPr>
        </p:nvGraphicFramePr>
        <p:xfrm>
          <a:off x="4105090" y="2847522"/>
          <a:ext cx="6948990" cy="1373789"/>
        </p:xfrm>
        <a:graphic>
          <a:graphicData uri="http://schemas.openxmlformats.org/drawingml/2006/table">
            <a:tbl>
              <a:tblPr firstRow="1" bandRow="1">
                <a:tableStyleId>{5C22544A-7EE6-4342-B048-85BDC9FD1C3A}</a:tableStyleId>
              </a:tblPr>
              <a:tblGrid>
                <a:gridCol w="6948990">
                  <a:extLst>
                    <a:ext uri="{9D8B030D-6E8A-4147-A177-3AD203B41FA5}">
                      <a16:colId xmlns:a16="http://schemas.microsoft.com/office/drawing/2014/main" val="2345285251"/>
                    </a:ext>
                  </a:extLst>
                </a:gridCol>
              </a:tblGrid>
              <a:tr h="1373789">
                <a:tc>
                  <a:txBody>
                    <a:bodyPr/>
                    <a:lstStyle/>
                    <a:p>
                      <a:pPr marL="285750" indent="-285750">
                        <a:buFont typeface="Wingdings" panose="05000000000000000000" pitchFamily="2" charset="2"/>
                        <a:buChar char="ü"/>
                      </a:pPr>
                      <a:r>
                        <a:rPr lang="en-US" sz="1800" b="0" dirty="0">
                          <a:solidFill>
                            <a:schemeClr val="bg1"/>
                          </a:solidFill>
                          <a:latin typeface="Calibri" panose="020F0502020204030204" pitchFamily="34" charset="0"/>
                          <a:ea typeface="Calibri" panose="020F0502020204030204" pitchFamily="34" charset="0"/>
                          <a:cs typeface="Calibri" panose="020F0502020204030204" pitchFamily="34" charset="0"/>
                        </a:rPr>
                        <a:t>Reduce the cashback percentage for the CVS service in the loyalty program, with a greater reduction applied to classes 2 and 3</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0279595"/>
                  </a:ext>
                </a:extLst>
              </a:tr>
            </a:tbl>
          </a:graphicData>
        </a:graphic>
      </p:graphicFrame>
    </p:spTree>
    <p:extLst>
      <p:ext uri="{BB962C8B-B14F-4D97-AF65-F5344CB8AC3E}">
        <p14:creationId xmlns:p14="http://schemas.microsoft.com/office/powerpoint/2010/main" val="3709835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0E12189-93BD-1D39-0A4D-7242B1416E9C}"/>
              </a:ext>
            </a:extLst>
          </p:cNvPr>
          <p:cNvSpPr>
            <a:spLocks noGrp="1"/>
          </p:cNvSpPr>
          <p:nvPr>
            <p:ph type="sldNum" sz="quarter" idx="12"/>
          </p:nvPr>
        </p:nvSpPr>
        <p:spPr/>
        <p:txBody>
          <a:bodyPr/>
          <a:lstStyle/>
          <a:p>
            <a:fld id="{558ED922-7EDD-473A-8362-50B58FFACA46}" type="slidenum">
              <a:rPr lang="en-US" smtClean="0"/>
              <a:pPr/>
              <a:t>9</a:t>
            </a:fld>
            <a:endParaRPr lang="en-US" dirty="0"/>
          </a:p>
        </p:txBody>
      </p:sp>
      <p:sp>
        <p:nvSpPr>
          <p:cNvPr id="2" name="Title 1">
            <a:extLst>
              <a:ext uri="{FF2B5EF4-FFF2-40B4-BE49-F238E27FC236}">
                <a16:creationId xmlns:a16="http://schemas.microsoft.com/office/drawing/2014/main" id="{7DC7AB83-86A1-94B8-06CF-5394291D0F8B}"/>
              </a:ext>
            </a:extLst>
          </p:cNvPr>
          <p:cNvSpPr>
            <a:spLocks noGrp="1"/>
          </p:cNvSpPr>
          <p:nvPr>
            <p:ph type="title"/>
          </p:nvPr>
        </p:nvSpPr>
        <p:spPr/>
        <p:txBody>
          <a:bodyPr>
            <a:normAutofit/>
          </a:bodyPr>
          <a:lstStyle/>
          <a:p>
            <a:r>
              <a:rPr lang="en-US" dirty="0"/>
              <a:t>Loyalty program schemes</a:t>
            </a:r>
          </a:p>
        </p:txBody>
      </p:sp>
      <p:graphicFrame>
        <p:nvGraphicFramePr>
          <p:cNvPr id="3" name="Table 2">
            <a:extLst>
              <a:ext uri="{FF2B5EF4-FFF2-40B4-BE49-F238E27FC236}">
                <a16:creationId xmlns:a16="http://schemas.microsoft.com/office/drawing/2014/main" id="{34EEF069-EDB1-7B7F-C385-C3C5AEDABDC0}"/>
              </a:ext>
            </a:extLst>
          </p:cNvPr>
          <p:cNvGraphicFramePr>
            <a:graphicFrameLocks noGrp="1"/>
          </p:cNvGraphicFramePr>
          <p:nvPr>
            <p:extLst>
              <p:ext uri="{D42A27DB-BD31-4B8C-83A1-F6EECF244321}">
                <p14:modId xmlns:p14="http://schemas.microsoft.com/office/powerpoint/2010/main" val="1500518628"/>
              </p:ext>
            </p:extLst>
          </p:nvPr>
        </p:nvGraphicFramePr>
        <p:xfrm>
          <a:off x="489857" y="1825874"/>
          <a:ext cx="5463904" cy="2095888"/>
        </p:xfrm>
        <a:graphic>
          <a:graphicData uri="http://schemas.openxmlformats.org/drawingml/2006/table">
            <a:tbl>
              <a:tblPr firstRow="1" bandRow="1">
                <a:tableStyleId>{5C22544A-7EE6-4342-B048-85BDC9FD1C3A}</a:tableStyleId>
              </a:tblPr>
              <a:tblGrid>
                <a:gridCol w="1826623">
                  <a:extLst>
                    <a:ext uri="{9D8B030D-6E8A-4147-A177-3AD203B41FA5}">
                      <a16:colId xmlns:a16="http://schemas.microsoft.com/office/drawing/2014/main" val="208774790"/>
                    </a:ext>
                  </a:extLst>
                </a:gridCol>
                <a:gridCol w="1595120">
                  <a:extLst>
                    <a:ext uri="{9D8B030D-6E8A-4147-A177-3AD203B41FA5}">
                      <a16:colId xmlns:a16="http://schemas.microsoft.com/office/drawing/2014/main" val="1373195162"/>
                    </a:ext>
                  </a:extLst>
                </a:gridCol>
                <a:gridCol w="2042161">
                  <a:extLst>
                    <a:ext uri="{9D8B030D-6E8A-4147-A177-3AD203B41FA5}">
                      <a16:colId xmlns:a16="http://schemas.microsoft.com/office/drawing/2014/main" val="2345840313"/>
                    </a:ext>
                  </a:extLst>
                </a:gridCol>
              </a:tblGrid>
              <a:tr h="318580">
                <a:tc>
                  <a:txBody>
                    <a:bodyPr/>
                    <a:lstStyle/>
                    <a:p>
                      <a:pPr algn="ctr" fontAlgn="b"/>
                      <a:r>
                        <a:rPr lang="en-US" sz="140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Service Group</a:t>
                      </a:r>
                    </a:p>
                  </a:txBody>
                  <a:tcPr marL="7620" marR="7620" marT="7620" marB="0" anchor="ctr">
                    <a:lnL w="12700" cmpd="sng">
                      <a:noFill/>
                    </a:lnL>
                    <a:lnR w="6350" cap="flat" cmpd="sng" algn="ctr">
                      <a:noFill/>
                      <a:prstDash val="solid"/>
                      <a:round/>
                      <a:headEnd type="none" w="med" len="med"/>
                      <a:tailEnd type="none" w="med" len="med"/>
                    </a:lnR>
                    <a:lnT w="38100" cmpd="sng">
                      <a:noFill/>
                    </a:lnT>
                    <a:lnB w="9525" cap="flat" cmpd="sng" algn="ctr">
                      <a:noFill/>
                      <a:prstDash val="dash"/>
                      <a:round/>
                      <a:headEnd type="none" w="med" len="med"/>
                      <a:tailEnd type="none" w="med" len="med"/>
                    </a:lnB>
                    <a:lnTlToBr w="12700" cmpd="sng">
                      <a:noFill/>
                      <a:prstDash val="solid"/>
                    </a:lnTlToBr>
                    <a:lnBlToTr w="12700" cmpd="sng">
                      <a:noFill/>
                      <a:prstDash val="solid"/>
                    </a:lnBlToTr>
                    <a:solidFill>
                      <a:srgbClr val="3200F6"/>
                    </a:solidFill>
                  </a:tcPr>
                </a:tc>
                <a:tc>
                  <a:txBody>
                    <a:bodyPr/>
                    <a:lstStyle/>
                    <a:p>
                      <a:pPr algn="ctr" fontAlgn="b"/>
                      <a:r>
                        <a:rPr lang="en-US" sz="140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Point Mechanism</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9525" cap="flat" cmpd="sng" algn="ctr">
                      <a:noFill/>
                      <a:prstDash val="dash"/>
                      <a:round/>
                      <a:headEnd type="none" w="med" len="med"/>
                      <a:tailEnd type="none" w="med" len="med"/>
                    </a:lnB>
                    <a:lnTlToBr w="12700" cmpd="sng">
                      <a:noFill/>
                      <a:prstDash val="solid"/>
                    </a:lnTlToBr>
                    <a:lnBlToTr w="12700" cmpd="sng">
                      <a:noFill/>
                      <a:prstDash val="solid"/>
                    </a:lnBlToTr>
                    <a:solidFill>
                      <a:srgbClr val="3200F6"/>
                    </a:solidFill>
                  </a:tcPr>
                </a:tc>
                <a:tc>
                  <a:txBody>
                    <a:bodyPr/>
                    <a:lstStyle/>
                    <a:p>
                      <a:pPr algn="ctr" fontAlgn="b"/>
                      <a:r>
                        <a:rPr lang="en-US" sz="140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Maximum Point Per Trans</a:t>
                      </a:r>
                    </a:p>
                  </a:txBody>
                  <a:tcPr marL="7620" marR="7620" marT="7620" marB="0" anchor="ctr">
                    <a:lnL w="6350" cap="flat" cmpd="sng" algn="ctr">
                      <a:noFill/>
                      <a:prstDash val="solid"/>
                      <a:round/>
                      <a:headEnd type="none" w="med" len="med"/>
                      <a:tailEnd type="none" w="med" len="med"/>
                    </a:lnL>
                    <a:lnR w="12700" cmpd="sng">
                      <a:noFill/>
                    </a:lnR>
                    <a:lnT w="38100" cmpd="sng">
                      <a:noFill/>
                    </a:lnT>
                    <a:lnB w="9525" cap="flat" cmpd="sng" algn="ctr">
                      <a:noFill/>
                      <a:prstDash val="dash"/>
                      <a:round/>
                      <a:headEnd type="none" w="med" len="med"/>
                      <a:tailEnd type="none" w="med" len="med"/>
                    </a:lnB>
                    <a:lnTlToBr w="12700" cmpd="sng">
                      <a:noFill/>
                      <a:prstDash val="solid"/>
                    </a:lnTlToBr>
                    <a:lnBlToTr w="12700" cmpd="sng">
                      <a:noFill/>
                      <a:prstDash val="solid"/>
                    </a:lnBlToTr>
                    <a:solidFill>
                      <a:srgbClr val="3200F6"/>
                    </a:solidFill>
                  </a:tcPr>
                </a:tc>
                <a:extLst>
                  <a:ext uri="{0D108BD9-81ED-4DB2-BD59-A6C34878D82A}">
                    <a16:rowId xmlns:a16="http://schemas.microsoft.com/office/drawing/2014/main" val="2593468338"/>
                  </a:ext>
                </a:extLst>
              </a:tr>
              <a:tr h="296218">
                <a:tc>
                  <a:txBody>
                    <a:bodyPr/>
                    <a:lstStyle/>
                    <a:p>
                      <a:pPr algn="ctr" fontAlgn="b"/>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supermarket</a:t>
                      </a:r>
                    </a:p>
                  </a:txBody>
                  <a:tcPr marL="7620" marR="7620" marT="7620" marB="0" anchor="ctr">
                    <a:lnL w="12700" cmpd="sng">
                      <a:noFill/>
                    </a:lnL>
                    <a:lnR w="9525" cap="flat" cmpd="sng" algn="ctr">
                      <a:noFill/>
                      <a:prstDash val="dash"/>
                      <a:round/>
                      <a:headEnd type="none" w="med" len="med"/>
                      <a:tailEnd type="none" w="med" len="med"/>
                    </a:lnR>
                    <a:lnT w="9525" cap="flat" cmpd="sng" algn="ctr">
                      <a:noFill/>
                      <a:prstDash val="dash"/>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 points/1000VND GMV</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9525" cap="flat" cmpd="sng" algn="ctr">
                      <a:noFill/>
                      <a:prstDash val="dash"/>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500 points</a:t>
                      </a:r>
                    </a:p>
                  </a:txBody>
                  <a:tcPr marL="7620" marR="7620" marT="7620" marB="0" anchor="ctr">
                    <a:lnL w="9525" cap="flat" cmpd="sng" algn="ctr">
                      <a:noFill/>
                      <a:prstDash val="dash"/>
                      <a:round/>
                      <a:headEnd type="none" w="med" len="med"/>
                      <a:tailEnd type="none" w="med" len="med"/>
                    </a:lnL>
                    <a:lnR w="12700" cmpd="sng">
                      <a:noFill/>
                    </a:lnR>
                    <a:lnT w="9525" cap="flat" cmpd="sng" algn="ctr">
                      <a:noFill/>
                      <a:prstDash val="dash"/>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70396"/>
                  </a:ext>
                </a:extLst>
              </a:tr>
              <a:tr h="296218">
                <a:tc>
                  <a:txBody>
                    <a:bodyPr/>
                    <a:lstStyle/>
                    <a:p>
                      <a:pPr algn="ctr" fontAlgn="b"/>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data</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 points/1000VND GMV</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1000 points</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085805"/>
                  </a:ext>
                </a:extLst>
              </a:tr>
              <a:tr h="296218">
                <a:tc>
                  <a:txBody>
                    <a:bodyPr/>
                    <a:lstStyle/>
                    <a:p>
                      <a:pPr algn="ctr" fontAlgn="b"/>
                      <a:r>
                        <a:rPr lang="en-US" sz="1200" b="1" i="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cvs</a:t>
                      </a: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(convenient stores)</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 points/1000VND GMV</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300 points</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410228"/>
                  </a:ext>
                </a:extLst>
              </a:tr>
              <a:tr h="296218">
                <a:tc>
                  <a:txBody>
                    <a:bodyPr/>
                    <a:lstStyle/>
                    <a:p>
                      <a:pPr algn="ctr" fontAlgn="b"/>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marketplace</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 points/1000VND GMV</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500 points</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8448436"/>
                  </a:ext>
                </a:extLst>
              </a:tr>
              <a:tr h="296218">
                <a:tc>
                  <a:txBody>
                    <a:bodyPr/>
                    <a:lstStyle/>
                    <a:p>
                      <a:pPr algn="ctr" fontAlgn="b"/>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Coffee chains and Milk tea</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 points/1000VND GMV</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500 points</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3898555"/>
                  </a:ext>
                </a:extLst>
              </a:tr>
              <a:tr h="296218">
                <a:tc>
                  <a:txBody>
                    <a:bodyPr/>
                    <a:lstStyle/>
                    <a:p>
                      <a:pPr algn="ctr" fontAlgn="b"/>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Offline Beverage</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2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 points/1000VND GMV</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300 points</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08571409"/>
                  </a:ext>
                </a:extLst>
              </a:tr>
            </a:tbl>
          </a:graphicData>
        </a:graphic>
      </p:graphicFrame>
      <p:graphicFrame>
        <p:nvGraphicFramePr>
          <p:cNvPr id="4" name="Table 3">
            <a:extLst>
              <a:ext uri="{FF2B5EF4-FFF2-40B4-BE49-F238E27FC236}">
                <a16:creationId xmlns:a16="http://schemas.microsoft.com/office/drawing/2014/main" id="{595811B7-11E4-52A5-1943-71DAD9EB79F5}"/>
              </a:ext>
            </a:extLst>
          </p:cNvPr>
          <p:cNvGraphicFramePr>
            <a:graphicFrameLocks noGrp="1"/>
          </p:cNvGraphicFramePr>
          <p:nvPr>
            <p:extLst>
              <p:ext uri="{D42A27DB-BD31-4B8C-83A1-F6EECF244321}">
                <p14:modId xmlns:p14="http://schemas.microsoft.com/office/powerpoint/2010/main" val="172143137"/>
              </p:ext>
            </p:extLst>
          </p:nvPr>
        </p:nvGraphicFramePr>
        <p:xfrm>
          <a:off x="6238241" y="1825874"/>
          <a:ext cx="5463904" cy="4179315"/>
        </p:xfrm>
        <a:graphic>
          <a:graphicData uri="http://schemas.openxmlformats.org/drawingml/2006/table">
            <a:tbl>
              <a:tblPr firstRow="1" bandRow="1">
                <a:tableStyleId>{5C22544A-7EE6-4342-B048-85BDC9FD1C3A}</a:tableStyleId>
              </a:tblPr>
              <a:tblGrid>
                <a:gridCol w="1623423">
                  <a:extLst>
                    <a:ext uri="{9D8B030D-6E8A-4147-A177-3AD203B41FA5}">
                      <a16:colId xmlns:a16="http://schemas.microsoft.com/office/drawing/2014/main" val="208774790"/>
                    </a:ext>
                  </a:extLst>
                </a:gridCol>
                <a:gridCol w="1574800">
                  <a:extLst>
                    <a:ext uri="{9D8B030D-6E8A-4147-A177-3AD203B41FA5}">
                      <a16:colId xmlns:a16="http://schemas.microsoft.com/office/drawing/2014/main" val="1373195162"/>
                    </a:ext>
                  </a:extLst>
                </a:gridCol>
                <a:gridCol w="2265681">
                  <a:extLst>
                    <a:ext uri="{9D8B030D-6E8A-4147-A177-3AD203B41FA5}">
                      <a16:colId xmlns:a16="http://schemas.microsoft.com/office/drawing/2014/main" val="2345840313"/>
                    </a:ext>
                  </a:extLst>
                </a:gridCol>
              </a:tblGrid>
              <a:tr h="317886">
                <a:tc>
                  <a:txBody>
                    <a:bodyPr/>
                    <a:lstStyle/>
                    <a:p>
                      <a:pPr algn="ctr" fontAlgn="b"/>
                      <a:r>
                        <a:rPr lang="en-US"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Class ID</a:t>
                      </a:r>
                    </a:p>
                  </a:txBody>
                  <a:tcPr marL="7620" marR="7620" marT="7620" marB="0" anchor="ctr">
                    <a:lnL w="12700" cmpd="sng">
                      <a:noFill/>
                    </a:lnL>
                    <a:lnR w="6350" cap="flat" cmpd="sng" algn="ctr">
                      <a:noFill/>
                      <a:prstDash val="solid"/>
                      <a:round/>
                      <a:headEnd type="none" w="med" len="med"/>
                      <a:tailEnd type="none" w="med" len="med"/>
                    </a:lnR>
                    <a:lnT w="38100" cmpd="sng">
                      <a:noFill/>
                    </a:lnT>
                    <a:lnB w="9525" cap="flat" cmpd="sng" algn="ctr">
                      <a:noFill/>
                      <a:prstDash val="dash"/>
                      <a:round/>
                      <a:headEnd type="none" w="med" len="med"/>
                      <a:tailEnd type="none" w="med" len="med"/>
                    </a:lnB>
                    <a:lnTlToBr w="12700" cmpd="sng">
                      <a:noFill/>
                      <a:prstDash val="solid"/>
                    </a:lnTlToBr>
                    <a:lnBlToTr w="12700" cmpd="sng">
                      <a:noFill/>
                      <a:prstDash val="solid"/>
                    </a:lnBlToTr>
                    <a:solidFill>
                      <a:srgbClr val="3200F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Service Group</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9525" cap="flat" cmpd="sng" algn="ctr">
                      <a:noFill/>
                      <a:prstDash val="dash"/>
                      <a:round/>
                      <a:headEnd type="none" w="med" len="med"/>
                      <a:tailEnd type="none" w="med" len="med"/>
                    </a:lnB>
                    <a:lnTlToBr w="12700" cmpd="sng">
                      <a:noFill/>
                      <a:prstDash val="solid"/>
                    </a:lnTlToBr>
                    <a:lnBlToTr w="12700" cmpd="sng">
                      <a:noFill/>
                      <a:prstDash val="solid"/>
                    </a:lnBlToTr>
                    <a:solidFill>
                      <a:srgbClr val="3200F6"/>
                    </a:solidFill>
                  </a:tcPr>
                </a:tc>
                <a:tc>
                  <a:txBody>
                    <a:bodyPr/>
                    <a:lstStyle/>
                    <a:p>
                      <a:pPr algn="ctr" fontAlgn="b"/>
                      <a:r>
                        <a:rPr lang="en-US" sz="1400" b="1"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%cashback</a:t>
                      </a:r>
                    </a:p>
                  </a:txBody>
                  <a:tcPr marL="7620" marR="7620" marT="7620" marB="0" anchor="ctr">
                    <a:lnL w="6350" cap="flat" cmpd="sng" algn="ctr">
                      <a:noFill/>
                      <a:prstDash val="solid"/>
                      <a:round/>
                      <a:headEnd type="none" w="med" len="med"/>
                      <a:tailEnd type="none" w="med" len="med"/>
                    </a:lnL>
                    <a:lnR w="12700" cmpd="sng">
                      <a:noFill/>
                    </a:lnR>
                    <a:lnT w="38100" cmpd="sng">
                      <a:noFill/>
                    </a:lnT>
                    <a:lnB w="9525" cap="flat" cmpd="sng" algn="ctr">
                      <a:noFill/>
                      <a:prstDash val="dash"/>
                      <a:round/>
                      <a:headEnd type="none" w="med" len="med"/>
                      <a:tailEnd type="none" w="med" len="med"/>
                    </a:lnB>
                    <a:lnTlToBr w="12700" cmpd="sng">
                      <a:noFill/>
                      <a:prstDash val="solid"/>
                    </a:lnTlToBr>
                    <a:lnBlToTr w="12700" cmpd="sng">
                      <a:noFill/>
                      <a:prstDash val="solid"/>
                    </a:lnBlToTr>
                    <a:solidFill>
                      <a:srgbClr val="3200F6"/>
                    </a:solidFill>
                  </a:tcPr>
                </a:tc>
                <a:extLst>
                  <a:ext uri="{0D108BD9-81ED-4DB2-BD59-A6C34878D82A}">
                    <a16:rowId xmlns:a16="http://schemas.microsoft.com/office/drawing/2014/main" val="2593468338"/>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7620" marR="7620" marT="7620" marB="0" anchor="ctr">
                    <a:lnL w="12700" cmpd="sng">
                      <a:noFill/>
                    </a:lnL>
                    <a:lnR w="9525" cap="flat" cmpd="sng" algn="ctr">
                      <a:noFill/>
                      <a:prstDash val="dash"/>
                      <a:round/>
                      <a:headEnd type="none" w="med" len="med"/>
                      <a:tailEnd type="none" w="med" len="med"/>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supermarket</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7620" marR="7620" marT="7620" marB="0" anchor="ctr">
                    <a:lnL w="9525" cap="flat" cmpd="sng" algn="ctr">
                      <a:noFill/>
                      <a:prstDash val="dash"/>
                      <a:round/>
                      <a:headEnd type="none" w="med" len="med"/>
                      <a:tailEnd type="none" w="med" len="med"/>
                    </a:lnL>
                    <a:lnR w="12700" cmpd="sng">
                      <a:noFill/>
                    </a:lnR>
                    <a:lnT w="38100" cmpd="sng">
                      <a:noFill/>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1122619"/>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supermarket</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867940"/>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089085"/>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3326187"/>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data</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4477381"/>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cvs</a:t>
                      </a:r>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convenient stores)</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7949578"/>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cvs</a:t>
                      </a:r>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convenient stores)</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6643284"/>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cvs</a:t>
                      </a:r>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convenient stores)</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70396"/>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marketplace</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085805"/>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marketplace</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410228"/>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Offline Beverage</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8448436"/>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Offline Beverage</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3898555"/>
                  </a:ext>
                </a:extLst>
              </a:tr>
              <a:tr h="297033">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7620" marR="7620" marT="7620" marB="0" anchor="ctr">
                    <a:lnL w="12700" cmpd="sng">
                      <a:noFill/>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Offline Beverage</a:t>
                      </a:r>
                    </a:p>
                  </a:txBody>
                  <a:tcPr marL="7620" marR="7620" marT="7620" marB="0" anchor="ctr">
                    <a:lnL w="9525" cap="flat" cmpd="sng" algn="ctr">
                      <a:noFill/>
                      <a:prstDash val="dash"/>
                      <a:round/>
                      <a:headEnd type="none" w="med" len="med"/>
                      <a:tailEnd type="none" w="med" len="med"/>
                    </a:lnL>
                    <a:lnR w="9525" cap="flat" cmpd="sng" algn="ctr">
                      <a:noFill/>
                      <a:prstDash val="dash"/>
                      <a:round/>
                      <a:headEnd type="none" w="med" len="med"/>
                      <a:tailEnd type="none" w="med" len="med"/>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p>
                  </a:txBody>
                  <a:tcPr marL="7620" marR="7620" marT="7620" marB="0" anchor="ctr">
                    <a:lnL w="9525" cap="flat" cmpd="sng" algn="ctr">
                      <a:noFill/>
                      <a:prstDash val="dash"/>
                      <a:round/>
                      <a:headEnd type="none" w="med" len="med"/>
                      <a:tailEnd type="none" w="med" len="med"/>
                    </a:lnL>
                    <a:lnR w="12700" cmpd="sng">
                      <a:noFill/>
                    </a:lnR>
                    <a:lnT w="6350"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08571409"/>
                  </a:ext>
                </a:extLst>
              </a:tr>
            </a:tbl>
          </a:graphicData>
        </a:graphic>
      </p:graphicFrame>
      <p:sp>
        <p:nvSpPr>
          <p:cNvPr id="5" name="Rectangle 4">
            <a:extLst>
              <a:ext uri="{FF2B5EF4-FFF2-40B4-BE49-F238E27FC236}">
                <a16:creationId xmlns:a16="http://schemas.microsoft.com/office/drawing/2014/main" id="{FC9FF5CE-F548-019B-15F4-BAB9A2E5A33A}"/>
              </a:ext>
            </a:extLst>
          </p:cNvPr>
          <p:cNvSpPr/>
          <p:nvPr/>
        </p:nvSpPr>
        <p:spPr>
          <a:xfrm>
            <a:off x="418737" y="1422400"/>
            <a:ext cx="2812143" cy="32512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Loyalty Points scheme</a:t>
            </a:r>
          </a:p>
        </p:txBody>
      </p:sp>
      <p:sp>
        <p:nvSpPr>
          <p:cNvPr id="6" name="Rectangle 5">
            <a:extLst>
              <a:ext uri="{FF2B5EF4-FFF2-40B4-BE49-F238E27FC236}">
                <a16:creationId xmlns:a16="http://schemas.microsoft.com/office/drawing/2014/main" id="{7CD84B60-B092-04ED-8C19-B2D720A578DE}"/>
              </a:ext>
            </a:extLst>
          </p:cNvPr>
          <p:cNvSpPr/>
          <p:nvPr/>
        </p:nvSpPr>
        <p:spPr>
          <a:xfrm>
            <a:off x="6148979" y="1422400"/>
            <a:ext cx="2812143" cy="32512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Loyalty benefit scheme</a:t>
            </a:r>
          </a:p>
        </p:txBody>
      </p:sp>
    </p:spTree>
    <p:extLst>
      <p:ext uri="{BB962C8B-B14F-4D97-AF65-F5344CB8AC3E}">
        <p14:creationId xmlns:p14="http://schemas.microsoft.com/office/powerpoint/2010/main" val="4067080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XCLUDEHIDDENSLIDES" val="False"/>
  <p:tag name="NUMBEROFPAGES" val="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sz="160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44648</TotalTime>
  <Words>1826</Words>
  <Application>Microsoft Office PowerPoint</Application>
  <PresentationFormat>Widescreen</PresentationFormat>
  <Paragraphs>259</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Calibri</vt:lpstr>
      <vt:lpstr>Wingdings</vt:lpstr>
      <vt:lpstr>Office Theme</vt:lpstr>
      <vt:lpstr>Customer Analytics Report - How can X leverage “Money cashback” to increase customer retention for long-term growth?</vt:lpstr>
      <vt:lpstr>Context setting </vt:lpstr>
      <vt:lpstr>PowerPoint Presentation</vt:lpstr>
      <vt:lpstr>The year-end transition (December and January) and the post-Tet period (from March) are key seasons for driving high retention, particularly for users who continue using the services or have returned after churning</vt:lpstr>
      <vt:lpstr>The high frequency of transactions in the Marketplace drives the trend for the two major peaks in customer retention.</vt:lpstr>
      <vt:lpstr>Each segment of users need different approach at different time in a year. Tailor the strategy for campaign to fit with each customer segment (*)</vt:lpstr>
      <vt:lpstr>Tailor the strategy for campaign to fit with each customer segment (*)</vt:lpstr>
      <vt:lpstr>PowerPoint Presentation</vt:lpstr>
      <vt:lpstr>Loyalty program schemes</vt:lpstr>
      <vt:lpstr>The priority for cost-cutting, in terms of intensity, is Marketplace, followed by CVS and Data.</vt:lpstr>
      <vt:lpstr>However, reducing costs for Marketplace may not be ideal when it comes to sustaining the growth of customer spending</vt:lpstr>
      <vt:lpstr>… and also, in terms of customer retention.</vt:lpstr>
      <vt:lpstr>Alternatively, the optimal solution to reduce cashback costs significantly is to decrease the cost for the CVS service, while carefully considering the impact on retention</vt:lpstr>
      <vt:lpstr>The percentage cost for Classes 2 and 3 should be particularly considered for a reduction in the reward rate.</vt:lpstr>
      <vt:lpstr>PowerPoint Presentation</vt:lpstr>
      <vt:lpstr>PowerPoint Presentation</vt:lpstr>
      <vt:lpstr>Overview about the dataset used in this study</vt:lpstr>
      <vt:lpstr>For further analysis (RFM segmentation)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Hao Tran</dc:creator>
  <cp:lastModifiedBy>Hao Tran</cp:lastModifiedBy>
  <cp:revision>69</cp:revision>
  <dcterms:created xsi:type="dcterms:W3CDTF">2024-10-02T09:30:38Z</dcterms:created>
  <dcterms:modified xsi:type="dcterms:W3CDTF">2025-03-01T05:59:53Z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41da7a-79c1-417c-b408-16c0bfe99fca_Enabled">
    <vt:lpwstr>true</vt:lpwstr>
  </property>
  <property fmtid="{D5CDD505-2E9C-101B-9397-08002B2CF9AE}" pid="3" name="MSIP_Label_3741da7a-79c1-417c-b408-16c0bfe99fca_SetDate">
    <vt:lpwstr>2024-10-02T10:28:26Z</vt:lpwstr>
  </property>
  <property fmtid="{D5CDD505-2E9C-101B-9397-08002B2CF9AE}" pid="4" name="MSIP_Label_3741da7a-79c1-417c-b408-16c0bfe99fca_Method">
    <vt:lpwstr>Standard</vt:lpwstr>
  </property>
  <property fmtid="{D5CDD505-2E9C-101B-9397-08002B2CF9AE}" pid="5" name="MSIP_Label_3741da7a-79c1-417c-b408-16c0bfe99fca_Name">
    <vt:lpwstr>Internal Only - Amber</vt:lpwstr>
  </property>
  <property fmtid="{D5CDD505-2E9C-101B-9397-08002B2CF9AE}" pid="6" name="MSIP_Label_3741da7a-79c1-417c-b408-16c0bfe99fca_SiteId">
    <vt:lpwstr>1e355c04-e0a4-42ed-8e2d-7351591f0ef1</vt:lpwstr>
  </property>
  <property fmtid="{D5CDD505-2E9C-101B-9397-08002B2CF9AE}" pid="7" name="MSIP_Label_3741da7a-79c1-417c-b408-16c0bfe99fca_ActionId">
    <vt:lpwstr>98bbc880-065f-496a-88ce-2d85f9fab45e</vt:lpwstr>
  </property>
  <property fmtid="{D5CDD505-2E9C-101B-9397-08002B2CF9AE}" pid="8" name="MSIP_Label_3741da7a-79c1-417c-b408-16c0bfe99fca_ContentBits">
    <vt:lpwstr>0</vt:lpwstr>
  </property>
</Properties>
</file>